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32FB8D-84BA-74AE-4BDF-D2435DD0EC57}" v="450" dt="2025-06-13T07:33:25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214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26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18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07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6/15/2025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81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3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8669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876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92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1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520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6/15/2025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11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06" r:id="rId6"/>
    <p:sldLayoutId id="2147483802" r:id="rId7"/>
    <p:sldLayoutId id="2147483803" r:id="rId8"/>
    <p:sldLayoutId id="2147483804" r:id="rId9"/>
    <p:sldLayoutId id="2147483805" r:id="rId10"/>
    <p:sldLayoutId id="2147483807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 descr="Colored pencils inside a pencil holder which is on top of a wood table">
            <a:extLst>
              <a:ext uri="{FF2B5EF4-FFF2-40B4-BE49-F238E27FC236}">
                <a16:creationId xmlns:a16="http://schemas.microsoft.com/office/drawing/2014/main" id="{BF231D05-A66B-53A2-12D2-8EF4467187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69" r="1658" b="1"/>
          <a:stretch>
            <a:fillRect/>
          </a:stretch>
        </p:blipFill>
        <p:spPr>
          <a:xfrm>
            <a:off x="4487333" y="10"/>
            <a:ext cx="7704667" cy="6877868"/>
          </a:xfrm>
          <a:custGeom>
            <a:avLst/>
            <a:gdLst/>
            <a:ahLst/>
            <a:cxnLst/>
            <a:rect l="l" t="t" r="r" b="b"/>
            <a:pathLst>
              <a:path w="7704667" h="6877878">
                <a:moveTo>
                  <a:pt x="0" y="0"/>
                </a:moveTo>
                <a:lnTo>
                  <a:pt x="7704667" y="0"/>
                </a:lnTo>
                <a:lnTo>
                  <a:pt x="7704667" y="6877878"/>
                </a:lnTo>
                <a:lnTo>
                  <a:pt x="0" y="6877878"/>
                </a:lnTo>
                <a:lnTo>
                  <a:pt x="0" y="6867939"/>
                </a:lnTo>
                <a:lnTo>
                  <a:pt x="146217" y="6867939"/>
                </a:lnTo>
                <a:lnTo>
                  <a:pt x="252811" y="6795007"/>
                </a:lnTo>
                <a:cubicBezTo>
                  <a:pt x="428996" y="6667346"/>
                  <a:pt x="601946" y="6529451"/>
                  <a:pt x="776494" y="6388681"/>
                </a:cubicBezTo>
                <a:cubicBezTo>
                  <a:pt x="1734992" y="5615677"/>
                  <a:pt x="2676361" y="4981124"/>
                  <a:pt x="2676361" y="3631852"/>
                </a:cubicBezTo>
                <a:cubicBezTo>
                  <a:pt x="2676361" y="2101350"/>
                  <a:pt x="2094814" y="761014"/>
                  <a:pt x="1053668" y="20384"/>
                </a:cubicBezTo>
                <a:lnTo>
                  <a:pt x="1038069" y="9939"/>
                </a:lnTo>
                <a:lnTo>
                  <a:pt x="0" y="9939"/>
                </a:ln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CD36D47-40B7-494B-B249-3CBA333DE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03AD0D1C-F8BA-4CD1-BC4D-BE1823F3E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7283242" cy="6858000"/>
          </a:xfrm>
          <a:custGeom>
            <a:avLst/>
            <a:gdLst>
              <a:gd name="connsiteX0" fmla="*/ 0 w 7163694"/>
              <a:gd name="connsiteY0" fmla="*/ 0 h 6858000"/>
              <a:gd name="connsiteX1" fmla="*/ 5525402 w 7163694"/>
              <a:gd name="connsiteY1" fmla="*/ 0 h 6858000"/>
              <a:gd name="connsiteX2" fmla="*/ 5541001 w 7163694"/>
              <a:gd name="connsiteY2" fmla="*/ 10445 h 6858000"/>
              <a:gd name="connsiteX3" fmla="*/ 7163694 w 7163694"/>
              <a:gd name="connsiteY3" fmla="*/ 3621913 h 6858000"/>
              <a:gd name="connsiteX4" fmla="*/ 5263827 w 7163694"/>
              <a:gd name="connsiteY4" fmla="*/ 6378742 h 6858000"/>
              <a:gd name="connsiteX5" fmla="*/ 4740144 w 7163694"/>
              <a:gd name="connsiteY5" fmla="*/ 6785068 h 6858000"/>
              <a:gd name="connsiteX6" fmla="*/ 4633550 w 7163694"/>
              <a:gd name="connsiteY6" fmla="*/ 6858000 h 6858000"/>
              <a:gd name="connsiteX7" fmla="*/ 0 w 7163694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3694" h="6858000">
                <a:moveTo>
                  <a:pt x="0" y="0"/>
                </a:moveTo>
                <a:lnTo>
                  <a:pt x="5525402" y="0"/>
                </a:lnTo>
                <a:lnTo>
                  <a:pt x="5541001" y="10445"/>
                </a:lnTo>
                <a:cubicBezTo>
                  <a:pt x="6582147" y="751075"/>
                  <a:pt x="7163694" y="2091411"/>
                  <a:pt x="7163694" y="3621913"/>
                </a:cubicBezTo>
                <a:cubicBezTo>
                  <a:pt x="7163694" y="4971185"/>
                  <a:pt x="6222325" y="5605738"/>
                  <a:pt x="5263827" y="6378742"/>
                </a:cubicBezTo>
                <a:cubicBezTo>
                  <a:pt x="5089279" y="6519512"/>
                  <a:pt x="4916329" y="6657407"/>
                  <a:pt x="4740144" y="6785068"/>
                </a:cubicBezTo>
                <a:lnTo>
                  <a:pt x="463355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0531" y="1346268"/>
            <a:ext cx="5274860" cy="3066706"/>
          </a:xfrm>
        </p:spPr>
        <p:txBody>
          <a:bodyPr anchor="b">
            <a:normAutofit/>
          </a:bodyPr>
          <a:lstStyle/>
          <a:p>
            <a:r>
              <a:rPr lang="en-US" sz="6000" dirty="0">
                <a:ea typeface="Meiryo"/>
              </a:rPr>
              <a:t>Info package</a:t>
            </a:r>
            <a:br>
              <a:rPr lang="en-US" sz="6000" dirty="0">
                <a:ea typeface="Meiryo"/>
              </a:rPr>
            </a:br>
            <a:r>
              <a:rPr lang="en-US" sz="2400" dirty="0">
                <a:ea typeface="Meiryo"/>
              </a:rPr>
              <a:t>Liiza &amp; Sophia Omnia </a:t>
            </a:r>
            <a:r>
              <a:rPr lang="en-US" sz="2400" dirty="0" err="1">
                <a:ea typeface="Meiryo"/>
              </a:rPr>
              <a:t>Colege</a:t>
            </a:r>
            <a:r>
              <a:rPr lang="en-US" sz="2400">
                <a:ea typeface="Meiryo"/>
              </a:rPr>
              <a:t> 2025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CCEEF8A-4A3A-4B35-AA57-D804767F5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0"/>
            <a:ext cx="12191696" cy="6170490"/>
            <a:chOff x="-2" y="0"/>
            <a:chExt cx="12191696" cy="617049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5A741C2-AB82-4BF5-9324-5D0B56A3D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67675" y="-3167677"/>
              <a:ext cx="5856341" cy="12191695"/>
            </a:xfrm>
            <a:custGeom>
              <a:avLst/>
              <a:gdLst>
                <a:gd name="connsiteX0" fmla="*/ 0 w 5856341"/>
                <a:gd name="connsiteY0" fmla="*/ 12191695 h 12191695"/>
                <a:gd name="connsiteX1" fmla="*/ 0 w 5856341"/>
                <a:gd name="connsiteY1" fmla="*/ 0 h 12191695"/>
                <a:gd name="connsiteX2" fmla="*/ 243849 w 5856341"/>
                <a:gd name="connsiteY2" fmla="*/ 0 h 12191695"/>
                <a:gd name="connsiteX3" fmla="*/ 505121 w 5856341"/>
                <a:gd name="connsiteY3" fmla="*/ 0 h 12191695"/>
                <a:gd name="connsiteX4" fmla="*/ 723207 w 5856341"/>
                <a:gd name="connsiteY4" fmla="*/ 0 h 12191695"/>
                <a:gd name="connsiteX5" fmla="*/ 755828 w 5856341"/>
                <a:gd name="connsiteY5" fmla="*/ 0 h 12191695"/>
                <a:gd name="connsiteX6" fmla="*/ 1411868 w 5856341"/>
                <a:gd name="connsiteY6" fmla="*/ 0 h 12191695"/>
                <a:gd name="connsiteX7" fmla="*/ 1421034 w 5856341"/>
                <a:gd name="connsiteY7" fmla="*/ 0 h 12191695"/>
                <a:gd name="connsiteX8" fmla="*/ 1515206 w 5856341"/>
                <a:gd name="connsiteY8" fmla="*/ 0 h 12191695"/>
                <a:gd name="connsiteX9" fmla="*/ 2636151 w 5856341"/>
                <a:gd name="connsiteY9" fmla="*/ 0 h 12191695"/>
                <a:gd name="connsiteX10" fmla="*/ 4637890 w 5856341"/>
                <a:gd name="connsiteY10" fmla="*/ 0 h 12191695"/>
                <a:gd name="connsiteX11" fmla="*/ 4654499 w 5856341"/>
                <a:gd name="connsiteY11" fmla="*/ 26661 h 12191695"/>
                <a:gd name="connsiteX12" fmla="*/ 5856341 w 5856341"/>
                <a:gd name="connsiteY12" fmla="*/ 6438338 h 12191695"/>
                <a:gd name="connsiteX13" fmla="*/ 4449211 w 5856341"/>
                <a:gd name="connsiteY13" fmla="*/ 11332719 h 12191695"/>
                <a:gd name="connsiteX14" fmla="*/ 4061349 w 5856341"/>
                <a:gd name="connsiteY14" fmla="*/ 12054097 h 12191695"/>
                <a:gd name="connsiteX15" fmla="*/ 3977450 w 5856341"/>
                <a:gd name="connsiteY15" fmla="*/ 12191695 h 12191695"/>
                <a:gd name="connsiteX16" fmla="*/ 2636151 w 5856341"/>
                <a:gd name="connsiteY16" fmla="*/ 12191695 h 12191695"/>
                <a:gd name="connsiteX17" fmla="*/ 1421034 w 5856341"/>
                <a:gd name="connsiteY17" fmla="*/ 12191695 h 12191695"/>
                <a:gd name="connsiteX18" fmla="*/ 1411868 w 5856341"/>
                <a:gd name="connsiteY18" fmla="*/ 12191695 h 12191695"/>
                <a:gd name="connsiteX19" fmla="*/ 1283685 w 5856341"/>
                <a:gd name="connsiteY19" fmla="*/ 12191695 h 12191695"/>
                <a:gd name="connsiteX20" fmla="*/ 755828 w 5856341"/>
                <a:gd name="connsiteY20" fmla="*/ 12191695 h 12191695"/>
                <a:gd name="connsiteX21" fmla="*/ 723207 w 5856341"/>
                <a:gd name="connsiteY21" fmla="*/ 12191695 h 12191695"/>
                <a:gd name="connsiteX22" fmla="*/ 505121 w 5856341"/>
                <a:gd name="connsiteY22" fmla="*/ 12191695 h 12191695"/>
                <a:gd name="connsiteX23" fmla="*/ 243849 w 5856341"/>
                <a:gd name="connsiteY23" fmla="*/ 12191695 h 12191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856341" h="12191695">
                  <a:moveTo>
                    <a:pt x="0" y="12191695"/>
                  </a:moveTo>
                  <a:lnTo>
                    <a:pt x="0" y="0"/>
                  </a:lnTo>
                  <a:lnTo>
                    <a:pt x="243849" y="0"/>
                  </a:lnTo>
                  <a:lnTo>
                    <a:pt x="505121" y="0"/>
                  </a:lnTo>
                  <a:lnTo>
                    <a:pt x="723207" y="0"/>
                  </a:lnTo>
                  <a:lnTo>
                    <a:pt x="755828" y="0"/>
                  </a:lnTo>
                  <a:lnTo>
                    <a:pt x="1411868" y="0"/>
                  </a:lnTo>
                  <a:lnTo>
                    <a:pt x="1421034" y="0"/>
                  </a:lnTo>
                  <a:lnTo>
                    <a:pt x="1515206" y="0"/>
                  </a:lnTo>
                  <a:lnTo>
                    <a:pt x="2636151" y="0"/>
                  </a:lnTo>
                  <a:lnTo>
                    <a:pt x="4637890" y="0"/>
                  </a:lnTo>
                  <a:lnTo>
                    <a:pt x="4654499" y="26661"/>
                  </a:lnTo>
                  <a:cubicBezTo>
                    <a:pt x="5425621" y="1341551"/>
                    <a:pt x="5856341" y="3721137"/>
                    <a:pt x="5856341" y="6438338"/>
                  </a:cubicBezTo>
                  <a:cubicBezTo>
                    <a:pt x="5856341" y="8833790"/>
                    <a:pt x="5159120" y="9960353"/>
                    <a:pt x="4449211" y="11332719"/>
                  </a:cubicBezTo>
                  <a:cubicBezTo>
                    <a:pt x="4319934" y="11582638"/>
                    <a:pt x="4191839" y="11827452"/>
                    <a:pt x="4061349" y="12054097"/>
                  </a:cubicBezTo>
                  <a:lnTo>
                    <a:pt x="3977450" y="12191695"/>
                  </a:lnTo>
                  <a:lnTo>
                    <a:pt x="2636151" y="12191695"/>
                  </a:lnTo>
                  <a:lnTo>
                    <a:pt x="1421034" y="12191695"/>
                  </a:lnTo>
                  <a:lnTo>
                    <a:pt x="1411868" y="12191695"/>
                  </a:lnTo>
                  <a:lnTo>
                    <a:pt x="1283685" y="12191695"/>
                  </a:lnTo>
                  <a:lnTo>
                    <a:pt x="755828" y="12191695"/>
                  </a:lnTo>
                  <a:lnTo>
                    <a:pt x="723207" y="12191695"/>
                  </a:lnTo>
                  <a:lnTo>
                    <a:pt x="505121" y="12191695"/>
                  </a:lnTo>
                  <a:lnTo>
                    <a:pt x="243849" y="12191695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CD46807-BF17-4E5D-90A8-A062604C0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6277" y="-874927"/>
              <a:ext cx="1899138" cy="12191695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23926DB-76C8-474A-B5FB-F43C59E33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3758" y="-1037574"/>
              <a:ext cx="1904176" cy="12191695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C1F5347-E00A-4E12-AC11-18E0B1AF2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247015" y="-1314429"/>
              <a:ext cx="1697663" cy="12191695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136B19B-63BD-F514-2055-20DCB63D0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r>
              <a:rPr lang="en-US" dirty="0">
                <a:ea typeface="Meiryo"/>
              </a:rPr>
              <a:t>German schools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2E330-FCF1-469B-4345-C337AAA6A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107096"/>
            <a:ext cx="8391967" cy="2846567"/>
          </a:xfrm>
        </p:spPr>
        <p:txBody>
          <a:bodyPr vert="horz" lIns="109728" tIns="109728" rIns="109728" bIns="91440" rtlCol="0" anchor="t">
            <a:normAutofit fontScale="85000" lnSpcReduction="20000"/>
          </a:bodyPr>
          <a:lstStyle/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Be super on time 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Call teachers by surname 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They raise their hand differently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They don’t use as much technology in schools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More strict rules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The teachers try to make the lessons more fun and interesting for the students 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endParaRPr lang="en-US" dirty="0">
              <a:ea typeface="Meiryo"/>
            </a:endParaRPr>
          </a:p>
          <a:p>
            <a:pPr marL="285750" indent="-285750">
              <a:buFont typeface="Calibri" panose="020B0503020204020204" pitchFamily="34" charset="0"/>
              <a:buChar char="-"/>
            </a:pPr>
            <a:endParaRPr lang="en-US" dirty="0">
              <a:ea typeface="Meiryo"/>
            </a:endParaRPr>
          </a:p>
          <a:p>
            <a:pPr marL="285750" indent="-285750">
              <a:buFont typeface="Calibri" panose="020B0503020204020204" pitchFamily="34" charset="0"/>
              <a:buChar char="-"/>
            </a:pPr>
            <a:endParaRPr lang="en-US" dirty="0"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832076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E1F0A-DAA2-2B12-C2C2-2F153D584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eiryo"/>
              </a:rPr>
              <a:t>Finnish schools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69D47-E216-F49B-AED9-A82DB93BF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109728" tIns="109728" rIns="109728" bIns="91440" rtlCol="0" anchor="t">
            <a:normAutofit/>
          </a:bodyPr>
          <a:lstStyle/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We use a lot of technology in our schools (</a:t>
            </a:r>
            <a:r>
              <a:rPr lang="en-US" dirty="0" err="1">
                <a:ea typeface="Meiryo"/>
              </a:rPr>
              <a:t>ipads</a:t>
            </a:r>
            <a:r>
              <a:rPr lang="en-US" dirty="0">
                <a:ea typeface="Meiryo"/>
              </a:rPr>
              <a:t>, laptops, phones..)</a:t>
            </a:r>
            <a:endParaRPr lang="en-US" dirty="0"/>
          </a:p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The teachers are much more flexible with the rules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You can be absent more (with out dr approval)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Teachers usually only give out paper work to do on your own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r>
              <a:rPr lang="en-US" dirty="0">
                <a:ea typeface="Meiryo"/>
              </a:rPr>
              <a:t>Break every 45min</a:t>
            </a:r>
          </a:p>
          <a:p>
            <a:pPr marL="285750" indent="-285750">
              <a:buFont typeface="Calibri" panose="020B0503020204020204" pitchFamily="34" charset="0"/>
              <a:buChar char="-"/>
            </a:pPr>
            <a:endParaRPr lang="en-US" dirty="0"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4013108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891C4-2975-E1A5-2281-E52DE80AA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eiryo"/>
              </a:rPr>
              <a:t>German – </a:t>
            </a:r>
            <a:r>
              <a:rPr lang="en-US" dirty="0" err="1">
                <a:ea typeface="Meiryo"/>
              </a:rPr>
              <a:t>finnish</a:t>
            </a:r>
            <a:r>
              <a:rPr lang="en-US" dirty="0">
                <a:ea typeface="Meiryo"/>
              </a:rPr>
              <a:t> dictionary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AB9E2-FBA7-4CD8-FE26-B81FF0FA9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109728" tIns="109728" rIns="109728" bIns="91440" rtlCol="0" anchor="t">
            <a:normAutofit fontScale="92500" lnSpcReduction="20000"/>
          </a:bodyPr>
          <a:lstStyle/>
          <a:p>
            <a:r>
              <a:rPr lang="en-US">
                <a:ea typeface="Meiryo"/>
              </a:rPr>
              <a:t>Hallo – moi</a:t>
            </a:r>
          </a:p>
          <a:p>
            <a:r>
              <a:rPr lang="en-US">
                <a:ea typeface="Meiryo"/>
              </a:rPr>
              <a:t>Danke – kiitos</a:t>
            </a:r>
            <a:endParaRPr lang="en-US" dirty="0">
              <a:ea typeface="Meiryo"/>
            </a:endParaRPr>
          </a:p>
          <a:p>
            <a:r>
              <a:rPr lang="en-US" dirty="0">
                <a:ea typeface="Meiryo"/>
              </a:rPr>
              <a:t>Wie </a:t>
            </a:r>
            <a:r>
              <a:rPr lang="en-US" err="1">
                <a:ea typeface="Meiryo"/>
              </a:rPr>
              <a:t>gehts</a:t>
            </a:r>
            <a:r>
              <a:rPr lang="en-US" dirty="0">
                <a:ea typeface="Meiryo"/>
              </a:rPr>
              <a:t> - </a:t>
            </a:r>
            <a:r>
              <a:rPr lang="en-US" err="1">
                <a:ea typeface="Meiryo"/>
              </a:rPr>
              <a:t>mitä</a:t>
            </a:r>
            <a:r>
              <a:rPr lang="en-US">
                <a:ea typeface="Meiryo"/>
              </a:rPr>
              <a:t> kuuluu</a:t>
            </a:r>
          </a:p>
          <a:p>
            <a:r>
              <a:rPr lang="en-US">
                <a:ea typeface="Meiryo"/>
              </a:rPr>
              <a:t>Bitte – ole hyvä</a:t>
            </a:r>
          </a:p>
          <a:p>
            <a:r>
              <a:rPr lang="en-US">
                <a:ea typeface="Meiryo"/>
              </a:rPr>
              <a:t>Nein – ei</a:t>
            </a:r>
            <a:endParaRPr lang="en-US" dirty="0">
              <a:ea typeface="Meiryo"/>
            </a:endParaRPr>
          </a:p>
          <a:p>
            <a:r>
              <a:rPr lang="en-US">
                <a:ea typeface="Meiryo"/>
              </a:rPr>
              <a:t>Ja – joo</a:t>
            </a:r>
            <a:endParaRPr lang="en-US" dirty="0">
              <a:ea typeface="Meiryo"/>
            </a:endParaRPr>
          </a:p>
          <a:p>
            <a:r>
              <a:rPr lang="en-US" dirty="0">
                <a:ea typeface="Meiryo"/>
              </a:rPr>
              <a:t>Wie </a:t>
            </a:r>
            <a:r>
              <a:rPr lang="en-US" dirty="0" err="1">
                <a:ea typeface="Meiryo"/>
              </a:rPr>
              <a:t>viel</a:t>
            </a:r>
            <a:r>
              <a:rPr lang="en-US" dirty="0">
                <a:ea typeface="Meiryo"/>
              </a:rPr>
              <a:t> </a:t>
            </a:r>
            <a:r>
              <a:rPr lang="en-US" dirty="0" err="1">
                <a:ea typeface="Meiryo"/>
              </a:rPr>
              <a:t>uhr</a:t>
            </a:r>
            <a:r>
              <a:rPr lang="en-US" dirty="0">
                <a:ea typeface="Meiryo"/>
              </a:rPr>
              <a:t> </a:t>
            </a:r>
            <a:r>
              <a:rPr lang="en-US" dirty="0" err="1">
                <a:ea typeface="Meiryo"/>
              </a:rPr>
              <a:t>ist</a:t>
            </a:r>
            <a:r>
              <a:rPr lang="en-US" dirty="0">
                <a:ea typeface="Meiryo"/>
              </a:rPr>
              <a:t> es? - </a:t>
            </a:r>
            <a:r>
              <a:rPr lang="en-US" dirty="0" err="1">
                <a:ea typeface="Meiryo"/>
              </a:rPr>
              <a:t>mitä</a:t>
            </a:r>
            <a:r>
              <a:rPr lang="en-US" dirty="0">
                <a:ea typeface="Meiryo"/>
              </a:rPr>
              <a:t> </a:t>
            </a:r>
            <a:r>
              <a:rPr lang="en-US" dirty="0" err="1">
                <a:ea typeface="Meiryo"/>
              </a:rPr>
              <a:t>kello</a:t>
            </a:r>
            <a:r>
              <a:rPr lang="en-US" dirty="0">
                <a:ea typeface="Meiryo"/>
              </a:rPr>
              <a:t> on?</a:t>
            </a:r>
          </a:p>
          <a:p>
            <a:r>
              <a:rPr lang="en-US" err="1">
                <a:ea typeface="Meiryo"/>
              </a:rPr>
              <a:t>Tschüss</a:t>
            </a:r>
            <a:r>
              <a:rPr lang="en-US">
                <a:ea typeface="Meiryo"/>
              </a:rPr>
              <a:t>/ciao - moikka/heippa</a:t>
            </a:r>
            <a:endParaRPr lang="en-US" dirty="0"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91823697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145</Words>
  <Application>Microsoft Office PowerPoint</Application>
  <PresentationFormat>Breitbild</PresentationFormat>
  <Paragraphs>24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Meiryo</vt:lpstr>
      <vt:lpstr>Calibri</vt:lpstr>
      <vt:lpstr>Corbel</vt:lpstr>
      <vt:lpstr>SketchLinesVTI</vt:lpstr>
      <vt:lpstr>Info package Liiza &amp; Sophia Omnia Colege 2025</vt:lpstr>
      <vt:lpstr>German schools</vt:lpstr>
      <vt:lpstr>Finnish schools</vt:lpstr>
      <vt:lpstr>German – finnish dictionary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icki_lisboa36</dc:creator>
  <cp:lastModifiedBy>Iris Ruebsam</cp:lastModifiedBy>
  <cp:revision>101</cp:revision>
  <dcterms:created xsi:type="dcterms:W3CDTF">2025-06-13T07:08:43Z</dcterms:created>
  <dcterms:modified xsi:type="dcterms:W3CDTF">2025-06-15T12:57:11Z</dcterms:modified>
</cp:coreProperties>
</file>