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57" r:id="rId6"/>
    <p:sldId id="274" r:id="rId7"/>
    <p:sldId id="273" r:id="rId8"/>
    <p:sldId id="269" r:id="rId9"/>
    <p:sldId id="270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2142D9-1B9F-49ED-82D9-F5869CA44428}" v="15" dt="2022-09-17T14:21:44.386"/>
    <p1510:client id="{7708E506-806A-482C-AE20-0582F0033434}" v="22" dt="2022-09-18T17:52:29.252"/>
    <p1510:client id="{7F461890-0F86-4E0E-8E89-A1560FB41DD8}" v="111" dt="2022-09-18T18:18:26.052"/>
    <p1510:client id="{9BB95DAF-5FA1-459C-9F8D-D557C9889E88}" v="13" dt="2022-09-17T13:59:21.975"/>
    <p1510:client id="{ABC56A93-D4D2-C84C-95F2-50E7923CAC71}" v="30" dt="2022-09-17T15:19:50.770"/>
    <p1510:client id="{C8196617-07DC-42D4-8E07-48ADF6FD3268}" v="197" dt="2022-09-17T12:48:16.371"/>
    <p1510:client id="{E81749CB-960A-49EF-B8A4-9A25189CA653}" v="72" dt="2022-09-17T15:34:57"/>
    <p1510:client id="{F4C4B4FD-6FC2-404D-A9D6-F0D258B8BCC3}" v="81" dt="2022-09-18T17:35:49.116"/>
    <p1510:client id="{FA82A73A-895B-054F-AA56-23E4E9CFE4DB}" v="4" dt="2022-09-17T15:16:47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is Ruebsam" userId="S::iris.ruebsam@lotisosz.onmicrosoft.com::9131f0ac-8ce5-4bcc-bb4f-a6a68f6fd464" providerId="AD" clId="Web-{E81749CB-960A-49EF-B8A4-9A25189CA653}"/>
    <pc:docChg chg="addSld delSld modSld">
      <pc:chgData name="Iris Ruebsam" userId="S::iris.ruebsam@lotisosz.onmicrosoft.com::9131f0ac-8ce5-4bcc-bb4f-a6a68f6fd464" providerId="AD" clId="Web-{E81749CB-960A-49EF-B8A4-9A25189CA653}" dt="2022-09-17T15:34:57" v="65" actId="1076"/>
      <pc:docMkLst>
        <pc:docMk/>
      </pc:docMkLst>
      <pc:sldChg chg="modSp">
        <pc:chgData name="Iris Ruebsam" userId="S::iris.ruebsam@lotisosz.onmicrosoft.com::9131f0ac-8ce5-4bcc-bb4f-a6a68f6fd464" providerId="AD" clId="Web-{E81749CB-960A-49EF-B8A4-9A25189CA653}" dt="2022-09-17T15:34:57" v="65" actId="1076"/>
        <pc:sldMkLst>
          <pc:docMk/>
          <pc:sldMk cId="354751331" sldId="257"/>
        </pc:sldMkLst>
        <pc:picChg chg="mod">
          <ac:chgData name="Iris Ruebsam" userId="S::iris.ruebsam@lotisosz.onmicrosoft.com::9131f0ac-8ce5-4bcc-bb4f-a6a68f6fd464" providerId="AD" clId="Web-{E81749CB-960A-49EF-B8A4-9A25189CA653}" dt="2022-09-17T15:34:57" v="65" actId="1076"/>
          <ac:picMkLst>
            <pc:docMk/>
            <pc:sldMk cId="354751331" sldId="257"/>
            <ac:picMk id="4" creationId="{86925863-CF58-564E-8EA0-943CBBC22477}"/>
          </ac:picMkLst>
        </pc:picChg>
      </pc:sldChg>
      <pc:sldChg chg="modSp del">
        <pc:chgData name="Iris Ruebsam" userId="S::iris.ruebsam@lotisosz.onmicrosoft.com::9131f0ac-8ce5-4bcc-bb4f-a6a68f6fd464" providerId="AD" clId="Web-{E81749CB-960A-49EF-B8A4-9A25189CA653}" dt="2022-09-17T15:23:19.102" v="4"/>
        <pc:sldMkLst>
          <pc:docMk/>
          <pc:sldMk cId="3533231774" sldId="268"/>
        </pc:sldMkLst>
        <pc:spChg chg="mod">
          <ac:chgData name="Iris Ruebsam" userId="S::iris.ruebsam@lotisosz.onmicrosoft.com::9131f0ac-8ce5-4bcc-bb4f-a6a68f6fd464" providerId="AD" clId="Web-{E81749CB-960A-49EF-B8A4-9A25189CA653}" dt="2022-09-17T15:22:39.976" v="2" actId="14100"/>
          <ac:spMkLst>
            <pc:docMk/>
            <pc:sldMk cId="3533231774" sldId="268"/>
            <ac:spMk id="3" creationId="{F7EF131B-5074-D609-13F7-42A6EB63185F}"/>
          </ac:spMkLst>
        </pc:spChg>
      </pc:sldChg>
      <pc:sldChg chg="modSp">
        <pc:chgData name="Iris Ruebsam" userId="S::iris.ruebsam@lotisosz.onmicrosoft.com::9131f0ac-8ce5-4bcc-bb4f-a6a68f6fd464" providerId="AD" clId="Web-{E81749CB-960A-49EF-B8A4-9A25189CA653}" dt="2022-09-17T15:32:14.013" v="54" actId="20577"/>
        <pc:sldMkLst>
          <pc:docMk/>
          <pc:sldMk cId="3172101967" sldId="269"/>
        </pc:sldMkLst>
        <pc:spChg chg="mod">
          <ac:chgData name="Iris Ruebsam" userId="S::iris.ruebsam@lotisosz.onmicrosoft.com::9131f0ac-8ce5-4bcc-bb4f-a6a68f6fd464" providerId="AD" clId="Web-{E81749CB-960A-49EF-B8A4-9A25189CA653}" dt="2022-09-17T15:26:24.478" v="25" actId="20577"/>
          <ac:spMkLst>
            <pc:docMk/>
            <pc:sldMk cId="3172101967" sldId="269"/>
            <ac:spMk id="2" creationId="{D190299E-9D70-BFA4-4067-D8B43D79479C}"/>
          </ac:spMkLst>
        </pc:spChg>
        <pc:spChg chg="mod">
          <ac:chgData name="Iris Ruebsam" userId="S::iris.ruebsam@lotisosz.onmicrosoft.com::9131f0ac-8ce5-4bcc-bb4f-a6a68f6fd464" providerId="AD" clId="Web-{E81749CB-960A-49EF-B8A4-9A25189CA653}" dt="2022-09-17T15:32:14.013" v="54" actId="20577"/>
          <ac:spMkLst>
            <pc:docMk/>
            <pc:sldMk cId="3172101967" sldId="269"/>
            <ac:spMk id="3" creationId="{F7EF131B-5074-D609-13F7-42A6EB63185F}"/>
          </ac:spMkLst>
        </pc:spChg>
      </pc:sldChg>
      <pc:sldChg chg="modSp">
        <pc:chgData name="Iris Ruebsam" userId="S::iris.ruebsam@lotisosz.onmicrosoft.com::9131f0ac-8ce5-4bcc-bb4f-a6a68f6fd464" providerId="AD" clId="Web-{E81749CB-960A-49EF-B8A4-9A25189CA653}" dt="2022-09-17T15:34:36.671" v="63" actId="20577"/>
        <pc:sldMkLst>
          <pc:docMk/>
          <pc:sldMk cId="3723647542" sldId="270"/>
        </pc:sldMkLst>
        <pc:spChg chg="mod">
          <ac:chgData name="Iris Ruebsam" userId="S::iris.ruebsam@lotisosz.onmicrosoft.com::9131f0ac-8ce5-4bcc-bb4f-a6a68f6fd464" providerId="AD" clId="Web-{E81749CB-960A-49EF-B8A4-9A25189CA653}" dt="2022-09-17T15:26:55.479" v="30" actId="20577"/>
          <ac:spMkLst>
            <pc:docMk/>
            <pc:sldMk cId="3723647542" sldId="270"/>
            <ac:spMk id="2" creationId="{D190299E-9D70-BFA4-4067-D8B43D79479C}"/>
          </ac:spMkLst>
        </pc:spChg>
        <pc:spChg chg="mod">
          <ac:chgData name="Iris Ruebsam" userId="S::iris.ruebsam@lotisosz.onmicrosoft.com::9131f0ac-8ce5-4bcc-bb4f-a6a68f6fd464" providerId="AD" clId="Web-{E81749CB-960A-49EF-B8A4-9A25189CA653}" dt="2022-09-17T15:34:36.671" v="63" actId="20577"/>
          <ac:spMkLst>
            <pc:docMk/>
            <pc:sldMk cId="3723647542" sldId="270"/>
            <ac:spMk id="3" creationId="{F7EF131B-5074-D609-13F7-42A6EB63185F}"/>
          </ac:spMkLst>
        </pc:spChg>
      </pc:sldChg>
      <pc:sldChg chg="new del">
        <pc:chgData name="Iris Ruebsam" userId="S::iris.ruebsam@lotisosz.onmicrosoft.com::9131f0ac-8ce5-4bcc-bb4f-a6a68f6fd464" providerId="AD" clId="Web-{E81749CB-960A-49EF-B8A4-9A25189CA653}" dt="2022-09-17T15:24:02.415" v="6"/>
        <pc:sldMkLst>
          <pc:docMk/>
          <pc:sldMk cId="3995323644" sldId="271"/>
        </pc:sldMkLst>
      </pc:sldChg>
      <pc:sldChg chg="modSp add">
        <pc:chgData name="Iris Ruebsam" userId="S::iris.ruebsam@lotisosz.onmicrosoft.com::9131f0ac-8ce5-4bcc-bb4f-a6a68f6fd464" providerId="AD" clId="Web-{E81749CB-960A-49EF-B8A4-9A25189CA653}" dt="2022-09-17T15:27:29.464" v="31"/>
        <pc:sldMkLst>
          <pc:docMk/>
          <pc:sldMk cId="1452579993" sldId="272"/>
        </pc:sldMkLst>
        <pc:spChg chg="mod">
          <ac:chgData name="Iris Ruebsam" userId="S::iris.ruebsam@lotisosz.onmicrosoft.com::9131f0ac-8ce5-4bcc-bb4f-a6a68f6fd464" providerId="AD" clId="Web-{E81749CB-960A-49EF-B8A4-9A25189CA653}" dt="2022-09-17T15:27:29.464" v="31"/>
          <ac:spMkLst>
            <pc:docMk/>
            <pc:sldMk cId="1452579993" sldId="272"/>
            <ac:spMk id="3" creationId="{F7EF131B-5074-D609-13F7-42A6EB63185F}"/>
          </ac:spMkLst>
        </pc:spChg>
      </pc:sldChg>
      <pc:sldChg chg="modSp add replId">
        <pc:chgData name="Iris Ruebsam" userId="S::iris.ruebsam@lotisosz.onmicrosoft.com::9131f0ac-8ce5-4bcc-bb4f-a6a68f6fd464" providerId="AD" clId="Web-{E81749CB-960A-49EF-B8A4-9A25189CA653}" dt="2022-09-17T15:34:17.874" v="62" actId="20577"/>
        <pc:sldMkLst>
          <pc:docMk/>
          <pc:sldMk cId="3054302107" sldId="273"/>
        </pc:sldMkLst>
        <pc:spChg chg="mod">
          <ac:chgData name="Iris Ruebsam" userId="S::iris.ruebsam@lotisosz.onmicrosoft.com::9131f0ac-8ce5-4bcc-bb4f-a6a68f6fd464" providerId="AD" clId="Web-{E81749CB-960A-49EF-B8A4-9A25189CA653}" dt="2022-09-17T15:34:17.874" v="62" actId="20577"/>
          <ac:spMkLst>
            <pc:docMk/>
            <pc:sldMk cId="3054302107" sldId="273"/>
            <ac:spMk id="3" creationId="{F7EF131B-5074-D609-13F7-42A6EB63185F}"/>
          </ac:spMkLst>
        </pc:spChg>
      </pc:sldChg>
    </pc:docChg>
  </pc:docChgLst>
  <pc:docChgLst>
    <pc:chgData name="Iris Ruebsam" userId="S::iris.ruebsam@lotisosz.onmicrosoft.com::9131f0ac-8ce5-4bcc-bb4f-a6a68f6fd464" providerId="AD" clId="Web-{9BB95DAF-5FA1-459C-9F8D-D557C9889E88}"/>
    <pc:docChg chg="addSld delSld modSld">
      <pc:chgData name="Iris Ruebsam" userId="S::iris.ruebsam@lotisosz.onmicrosoft.com::9131f0ac-8ce5-4bcc-bb4f-a6a68f6fd464" providerId="AD" clId="Web-{9BB95DAF-5FA1-459C-9F8D-D557C9889E88}" dt="2022-09-17T13:59:21.975" v="12"/>
      <pc:docMkLst>
        <pc:docMk/>
      </pc:docMkLst>
      <pc:sldChg chg="addSp modSp">
        <pc:chgData name="Iris Ruebsam" userId="S::iris.ruebsam@lotisosz.onmicrosoft.com::9131f0ac-8ce5-4bcc-bb4f-a6a68f6fd464" providerId="AD" clId="Web-{9BB95DAF-5FA1-459C-9F8D-D557C9889E88}" dt="2022-09-17T13:56:26.974" v="10" actId="1076"/>
        <pc:sldMkLst>
          <pc:docMk/>
          <pc:sldMk cId="354751331" sldId="257"/>
        </pc:sldMkLst>
        <pc:picChg chg="add mod">
          <ac:chgData name="Iris Ruebsam" userId="S::iris.ruebsam@lotisosz.onmicrosoft.com::9131f0ac-8ce5-4bcc-bb4f-a6a68f6fd464" providerId="AD" clId="Web-{9BB95DAF-5FA1-459C-9F8D-D557C9889E88}" dt="2022-09-17T13:56:26.974" v="10" actId="1076"/>
          <ac:picMkLst>
            <pc:docMk/>
            <pc:sldMk cId="354751331" sldId="257"/>
            <ac:picMk id="4" creationId="{86925863-CF58-564E-8EA0-943CBBC22477}"/>
          </ac:picMkLst>
        </pc:picChg>
      </pc:sldChg>
      <pc:sldChg chg="addSp modSp">
        <pc:chgData name="Iris Ruebsam" userId="S::iris.ruebsam@lotisosz.onmicrosoft.com::9131f0ac-8ce5-4bcc-bb4f-a6a68f6fd464" providerId="AD" clId="Web-{9BB95DAF-5FA1-459C-9F8D-D557C9889E88}" dt="2022-09-17T13:56:26.115" v="7" actId="1076"/>
        <pc:sldMkLst>
          <pc:docMk/>
          <pc:sldMk cId="3508855103" sldId="258"/>
        </pc:sldMkLst>
        <pc:spChg chg="mod">
          <ac:chgData name="Iris Ruebsam" userId="S::iris.ruebsam@lotisosz.onmicrosoft.com::9131f0ac-8ce5-4bcc-bb4f-a6a68f6fd464" providerId="AD" clId="Web-{9BB95DAF-5FA1-459C-9F8D-D557C9889E88}" dt="2022-09-17T13:27:25.969" v="0" actId="20577"/>
          <ac:spMkLst>
            <pc:docMk/>
            <pc:sldMk cId="3508855103" sldId="258"/>
            <ac:spMk id="3" creationId="{0C52CE81-6C98-B2C4-812D-1D178BE4818D}"/>
          </ac:spMkLst>
        </pc:spChg>
        <pc:picChg chg="add mod">
          <ac:chgData name="Iris Ruebsam" userId="S::iris.ruebsam@lotisosz.onmicrosoft.com::9131f0ac-8ce5-4bcc-bb4f-a6a68f6fd464" providerId="AD" clId="Web-{9BB95DAF-5FA1-459C-9F8D-D557C9889E88}" dt="2022-09-17T13:54:24.083" v="4" actId="1076"/>
          <ac:picMkLst>
            <pc:docMk/>
            <pc:sldMk cId="3508855103" sldId="258"/>
            <ac:picMk id="4" creationId="{8CC625CC-B4EB-2F10-0BB2-67302796B1DE}"/>
          </ac:picMkLst>
        </pc:picChg>
        <pc:picChg chg="add mod">
          <ac:chgData name="Iris Ruebsam" userId="S::iris.ruebsam@lotisosz.onmicrosoft.com::9131f0ac-8ce5-4bcc-bb4f-a6a68f6fd464" providerId="AD" clId="Web-{9BB95DAF-5FA1-459C-9F8D-D557C9889E88}" dt="2022-09-17T13:56:26.115" v="7" actId="1076"/>
          <ac:picMkLst>
            <pc:docMk/>
            <pc:sldMk cId="3508855103" sldId="258"/>
            <ac:picMk id="5" creationId="{650504A0-57FD-DD45-C176-D832111E3BCA}"/>
          </ac:picMkLst>
        </pc:picChg>
      </pc:sldChg>
      <pc:sldChg chg="addSp modSp">
        <pc:chgData name="Iris Ruebsam" userId="S::iris.ruebsam@lotisosz.onmicrosoft.com::9131f0ac-8ce5-4bcc-bb4f-a6a68f6fd464" providerId="AD" clId="Web-{9BB95DAF-5FA1-459C-9F8D-D557C9889E88}" dt="2022-09-17T13:59:21.975" v="12"/>
        <pc:sldMkLst>
          <pc:docMk/>
          <pc:sldMk cId="3533231774" sldId="268"/>
        </pc:sldMkLst>
        <pc:picChg chg="add mod">
          <ac:chgData name="Iris Ruebsam" userId="S::iris.ruebsam@lotisosz.onmicrosoft.com::9131f0ac-8ce5-4bcc-bb4f-a6a68f6fd464" providerId="AD" clId="Web-{9BB95DAF-5FA1-459C-9F8D-D557C9889E88}" dt="2022-09-17T13:59:21.975" v="12"/>
          <ac:picMkLst>
            <pc:docMk/>
            <pc:sldMk cId="3533231774" sldId="268"/>
            <ac:picMk id="4" creationId="{31078D70-C9DA-B7CD-25EC-0BA22E62F9AF}"/>
          </ac:picMkLst>
        </pc:picChg>
      </pc:sldChg>
      <pc:sldChg chg="addSp delSp modSp new del">
        <pc:chgData name="Iris Ruebsam" userId="S::iris.ruebsam@lotisosz.onmicrosoft.com::9131f0ac-8ce5-4bcc-bb4f-a6a68f6fd464" providerId="AD" clId="Web-{9BB95DAF-5FA1-459C-9F8D-D557C9889E88}" dt="2022-09-17T13:56:27.037" v="11"/>
        <pc:sldMkLst>
          <pc:docMk/>
          <pc:sldMk cId="1172658087" sldId="271"/>
        </pc:sldMkLst>
        <pc:picChg chg="add del mod">
          <ac:chgData name="Iris Ruebsam" userId="S::iris.ruebsam@lotisosz.onmicrosoft.com::9131f0ac-8ce5-4bcc-bb4f-a6a68f6fd464" providerId="AD" clId="Web-{9BB95DAF-5FA1-459C-9F8D-D557C9889E88}" dt="2022-09-17T13:56:26.130" v="8"/>
          <ac:picMkLst>
            <pc:docMk/>
            <pc:sldMk cId="1172658087" sldId="271"/>
            <ac:picMk id="2" creationId="{2C7CB815-E667-C256-7A73-905E490D2078}"/>
          </ac:picMkLst>
        </pc:picChg>
      </pc:sldChg>
    </pc:docChg>
  </pc:docChgLst>
  <pc:docChgLst>
    <pc:chgData name="Winkler Diana" userId="998dfb89-eecb-4f69-833d-3a8cc007f20c" providerId="ADAL" clId="{7CA8C771-AE77-BA49-A821-2A678FF60988}"/>
    <pc:docChg chg="undo custSel addSld delSld modSld">
      <pc:chgData name="Winkler Diana" userId="998dfb89-eecb-4f69-833d-3a8cc007f20c" providerId="ADAL" clId="{7CA8C771-AE77-BA49-A821-2A678FF60988}" dt="2022-09-16T09:41:38.962" v="4395" actId="20577"/>
      <pc:docMkLst>
        <pc:docMk/>
      </pc:docMkLst>
      <pc:sldChg chg="new del">
        <pc:chgData name="Winkler Diana" userId="998dfb89-eecb-4f69-833d-3a8cc007f20c" providerId="ADAL" clId="{7CA8C771-AE77-BA49-A821-2A678FF60988}" dt="2022-09-16T07:40:26.095" v="1" actId="680"/>
        <pc:sldMkLst>
          <pc:docMk/>
          <pc:sldMk cId="185077819" sldId="268"/>
        </pc:sldMkLst>
      </pc:sldChg>
      <pc:sldChg chg="modSp add">
        <pc:chgData name="Winkler Diana" userId="998dfb89-eecb-4f69-833d-3a8cc007f20c" providerId="ADAL" clId="{7CA8C771-AE77-BA49-A821-2A678FF60988}" dt="2022-09-16T09:41:38.962" v="4395" actId="20577"/>
        <pc:sldMkLst>
          <pc:docMk/>
          <pc:sldMk cId="3533231774" sldId="268"/>
        </pc:sldMkLst>
        <pc:spChg chg="mod">
          <ac:chgData name="Winkler Diana" userId="998dfb89-eecb-4f69-833d-3a8cc007f20c" providerId="ADAL" clId="{7CA8C771-AE77-BA49-A821-2A678FF60988}" dt="2022-09-16T07:41:58.814" v="42" actId="20577"/>
          <ac:spMkLst>
            <pc:docMk/>
            <pc:sldMk cId="3533231774" sldId="268"/>
            <ac:spMk id="2" creationId="{D190299E-9D70-BFA4-4067-D8B43D79479C}"/>
          </ac:spMkLst>
        </pc:spChg>
        <pc:spChg chg="mod">
          <ac:chgData name="Winkler Diana" userId="998dfb89-eecb-4f69-833d-3a8cc007f20c" providerId="ADAL" clId="{7CA8C771-AE77-BA49-A821-2A678FF60988}" dt="2022-09-16T09:41:38.962" v="4395" actId="20577"/>
          <ac:spMkLst>
            <pc:docMk/>
            <pc:sldMk cId="3533231774" sldId="268"/>
            <ac:spMk id="3" creationId="{F7EF131B-5074-D609-13F7-42A6EB63185F}"/>
          </ac:spMkLst>
        </pc:spChg>
      </pc:sldChg>
      <pc:sldChg chg="modSp add">
        <pc:chgData name="Winkler Diana" userId="998dfb89-eecb-4f69-833d-3a8cc007f20c" providerId="ADAL" clId="{7CA8C771-AE77-BA49-A821-2A678FF60988}" dt="2022-09-16T09:14:10.108" v="3490" actId="20577"/>
        <pc:sldMkLst>
          <pc:docMk/>
          <pc:sldMk cId="3172101967" sldId="269"/>
        </pc:sldMkLst>
        <pc:spChg chg="mod">
          <ac:chgData name="Winkler Diana" userId="998dfb89-eecb-4f69-833d-3a8cc007f20c" providerId="ADAL" clId="{7CA8C771-AE77-BA49-A821-2A678FF60988}" dt="2022-09-16T09:14:10.108" v="3490" actId="20577"/>
          <ac:spMkLst>
            <pc:docMk/>
            <pc:sldMk cId="3172101967" sldId="269"/>
            <ac:spMk id="3" creationId="{F7EF131B-5074-D609-13F7-42A6EB63185F}"/>
          </ac:spMkLst>
        </pc:spChg>
      </pc:sldChg>
      <pc:sldChg chg="modSp add">
        <pc:chgData name="Winkler Diana" userId="998dfb89-eecb-4f69-833d-3a8cc007f20c" providerId="ADAL" clId="{7CA8C771-AE77-BA49-A821-2A678FF60988}" dt="2022-09-16T09:26:35.467" v="4276" actId="20577"/>
        <pc:sldMkLst>
          <pc:docMk/>
          <pc:sldMk cId="3723647542" sldId="270"/>
        </pc:sldMkLst>
        <pc:spChg chg="mod">
          <ac:chgData name="Winkler Diana" userId="998dfb89-eecb-4f69-833d-3a8cc007f20c" providerId="ADAL" clId="{7CA8C771-AE77-BA49-A821-2A678FF60988}" dt="2022-09-16T09:26:35.467" v="4276" actId="20577"/>
          <ac:spMkLst>
            <pc:docMk/>
            <pc:sldMk cId="3723647542" sldId="270"/>
            <ac:spMk id="3" creationId="{F7EF131B-5074-D609-13F7-42A6EB63185F}"/>
          </ac:spMkLst>
        </pc:spChg>
      </pc:sldChg>
    </pc:docChg>
  </pc:docChgLst>
  <pc:docChgLst>
    <pc:chgData name="Iris Ruebsam" userId="S::iris.ruebsam@lotisosz.onmicrosoft.com::9131f0ac-8ce5-4bcc-bb4f-a6a68f6fd464" providerId="AD" clId="Web-{F4C4B4FD-6FC2-404D-A9D6-F0D258B8BCC3}"/>
    <pc:docChg chg="addSld delSld modSld">
      <pc:chgData name="Iris Ruebsam" userId="S::iris.ruebsam@lotisosz.onmicrosoft.com::9131f0ac-8ce5-4bcc-bb4f-a6a68f6fd464" providerId="AD" clId="Web-{F4C4B4FD-6FC2-404D-A9D6-F0D258B8BCC3}" dt="2022-09-18T17:35:59.663" v="103"/>
      <pc:docMkLst>
        <pc:docMk/>
      </pc:docMkLst>
      <pc:sldChg chg="addSp delSp modSp mod setBg">
        <pc:chgData name="Iris Ruebsam" userId="S::iris.ruebsam@lotisosz.onmicrosoft.com::9131f0ac-8ce5-4bcc-bb4f-a6a68f6fd464" providerId="AD" clId="Web-{F4C4B4FD-6FC2-404D-A9D6-F0D258B8BCC3}" dt="2022-09-18T17:24:50.119" v="90" actId="20577"/>
        <pc:sldMkLst>
          <pc:docMk/>
          <pc:sldMk cId="354751331" sldId="257"/>
        </pc:sldMkLst>
        <pc:spChg chg="mod">
          <ac:chgData name="Iris Ruebsam" userId="S::iris.ruebsam@lotisosz.onmicrosoft.com::9131f0ac-8ce5-4bcc-bb4f-a6a68f6fd464" providerId="AD" clId="Web-{F4C4B4FD-6FC2-404D-A9D6-F0D258B8BCC3}" dt="2022-09-18T17:19:05.948" v="21"/>
          <ac:spMkLst>
            <pc:docMk/>
            <pc:sldMk cId="354751331" sldId="257"/>
            <ac:spMk id="2" creationId="{D190299E-9D70-BFA4-4067-D8B43D79479C}"/>
          </ac:spMkLst>
        </pc:spChg>
        <pc:spChg chg="mod">
          <ac:chgData name="Iris Ruebsam" userId="S::iris.ruebsam@lotisosz.onmicrosoft.com::9131f0ac-8ce5-4bcc-bb4f-a6a68f6fd464" providerId="AD" clId="Web-{F4C4B4FD-6FC2-404D-A9D6-F0D258B8BCC3}" dt="2022-09-18T17:24:50.119" v="90" actId="20577"/>
          <ac:spMkLst>
            <pc:docMk/>
            <pc:sldMk cId="354751331" sldId="257"/>
            <ac:spMk id="3" creationId="{F7EF131B-5074-D609-13F7-42A6EB63185F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19:05.948" v="21"/>
          <ac:spMkLst>
            <pc:docMk/>
            <pc:sldMk cId="354751331" sldId="257"/>
            <ac:spMk id="9" creationId="{45D37F4E-DDB4-456B-97E0-9937730A039F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19:05.948" v="21"/>
          <ac:spMkLst>
            <pc:docMk/>
            <pc:sldMk cId="354751331" sldId="257"/>
            <ac:spMk id="11" creationId="{B2DD41CD-8F47-4F56-AD12-4E2FF7696987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19:05.948" v="21"/>
          <ac:spMkLst>
            <pc:docMk/>
            <pc:sldMk cId="354751331" sldId="257"/>
            <ac:spMk id="16" creationId="{59264BFD-360D-430E-B593-7BC0D00FBDEE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19:05.948" v="21"/>
          <ac:spMkLst>
            <pc:docMk/>
            <pc:sldMk cId="354751331" sldId="257"/>
            <ac:spMk id="22" creationId="{F249C1C3-EBDE-4C27-BD12-A6AE40A4DBC7}"/>
          </ac:spMkLst>
        </pc:spChg>
        <pc:grpChg chg="add">
          <ac:chgData name="Iris Ruebsam" userId="S::iris.ruebsam@lotisosz.onmicrosoft.com::9131f0ac-8ce5-4bcc-bb4f-a6a68f6fd464" providerId="AD" clId="Web-{F4C4B4FD-6FC2-404D-A9D6-F0D258B8BCC3}" dt="2022-09-18T17:19:05.948" v="21"/>
          <ac:grpSpMkLst>
            <pc:docMk/>
            <pc:sldMk cId="354751331" sldId="257"/>
            <ac:grpSpMk id="18" creationId="{A4538145-ACBA-40C0-AFBD-DE742723D579}"/>
          </ac:grpSpMkLst>
        </pc:grpChg>
        <pc:picChg chg="mod">
          <ac:chgData name="Iris Ruebsam" userId="S::iris.ruebsam@lotisosz.onmicrosoft.com::9131f0ac-8ce5-4bcc-bb4f-a6a68f6fd464" providerId="AD" clId="Web-{F4C4B4FD-6FC2-404D-A9D6-F0D258B8BCC3}" dt="2022-09-18T17:19:05.948" v="21"/>
          <ac:picMkLst>
            <pc:docMk/>
            <pc:sldMk cId="354751331" sldId="257"/>
            <ac:picMk id="4" creationId="{86925863-CF58-564E-8EA0-943CBBC22477}"/>
          </ac:picMkLst>
        </pc:picChg>
      </pc:sldChg>
      <pc:sldChg chg="addSp delSp modSp mod setBg">
        <pc:chgData name="Iris Ruebsam" userId="S::iris.ruebsam@lotisosz.onmicrosoft.com::9131f0ac-8ce5-4bcc-bb4f-a6a68f6fd464" providerId="AD" clId="Web-{F4C4B4FD-6FC2-404D-A9D6-F0D258B8BCC3}" dt="2022-09-18T17:22:46.135" v="45"/>
        <pc:sldMkLst>
          <pc:docMk/>
          <pc:sldMk cId="3508855103" sldId="258"/>
        </pc:sldMkLst>
        <pc:spChg chg="mod">
          <ac:chgData name="Iris Ruebsam" userId="S::iris.ruebsam@lotisosz.onmicrosoft.com::9131f0ac-8ce5-4bcc-bb4f-a6a68f6fd464" providerId="AD" clId="Web-{F4C4B4FD-6FC2-404D-A9D6-F0D258B8BCC3}" dt="2022-09-18T17:22:46.104" v="44"/>
          <ac:spMkLst>
            <pc:docMk/>
            <pc:sldMk cId="3508855103" sldId="258"/>
            <ac:spMk id="2" creationId="{E1947144-9BD6-0EF6-80CD-487F22F3BCB5}"/>
          </ac:spMkLst>
        </pc:spChg>
        <pc:spChg chg="mod">
          <ac:chgData name="Iris Ruebsam" userId="S::iris.ruebsam@lotisosz.onmicrosoft.com::9131f0ac-8ce5-4bcc-bb4f-a6a68f6fd464" providerId="AD" clId="Web-{F4C4B4FD-6FC2-404D-A9D6-F0D258B8BCC3}" dt="2022-09-18T17:22:46.135" v="45"/>
          <ac:spMkLst>
            <pc:docMk/>
            <pc:sldMk cId="3508855103" sldId="258"/>
            <ac:spMk id="3" creationId="{0C52CE81-6C98-B2C4-812D-1D178BE4818D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18:26.417" v="17"/>
          <ac:spMkLst>
            <pc:docMk/>
            <pc:sldMk cId="3508855103" sldId="258"/>
            <ac:spMk id="11" creationId="{ADA216DF-C268-4A25-A2DC-51E15F55003F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18:26.417" v="17"/>
          <ac:spMkLst>
            <pc:docMk/>
            <pc:sldMk cId="3508855103" sldId="258"/>
            <ac:spMk id="13" creationId="{DE127D07-37F2-4FE3-9F47-F0CD6740D5D8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18:53.745" v="19"/>
          <ac:spMkLst>
            <pc:docMk/>
            <pc:sldMk cId="3508855103" sldId="258"/>
            <ac:spMk id="15" creationId="{7C98A213-5994-475E-B327-DC6EC27FBA8B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18:53.745" v="19"/>
          <ac:spMkLst>
            <pc:docMk/>
            <pc:sldMk cId="3508855103" sldId="258"/>
            <ac:spMk id="16" creationId="{4B030A0D-0DAD-4A99-89BB-419527D6A64B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22:46.135" v="45"/>
          <ac:spMkLst>
            <pc:docMk/>
            <pc:sldMk cId="3508855103" sldId="258"/>
            <ac:spMk id="20" creationId="{8F83519B-7BEF-4683-AD95-44C6CEBD9994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22:46.104" v="44"/>
          <ac:spMkLst>
            <pc:docMk/>
            <pc:sldMk cId="3508855103" sldId="258"/>
            <ac:spMk id="33" creationId="{638B61BD-0EE1-4D29-B894-126CD61C5DED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22:46.104" v="44"/>
          <ac:spMkLst>
            <pc:docMk/>
            <pc:sldMk cId="3508855103" sldId="258"/>
            <ac:spMk id="35" creationId="{BBC14DD5-C584-4158-BF76-ECE3C6DB48AD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22:46.135" v="45"/>
          <ac:spMkLst>
            <pc:docMk/>
            <pc:sldMk cId="3508855103" sldId="258"/>
            <ac:spMk id="38" creationId="{8F83519B-7BEF-4683-AD95-44C6CEBD9994}"/>
          </ac:spMkLst>
        </pc:spChg>
        <pc:grpChg chg="add del">
          <ac:chgData name="Iris Ruebsam" userId="S::iris.ruebsam@lotisosz.onmicrosoft.com::9131f0ac-8ce5-4bcc-bb4f-a6a68f6fd464" providerId="AD" clId="Web-{F4C4B4FD-6FC2-404D-A9D6-F0D258B8BCC3}" dt="2022-09-18T17:22:46.135" v="45"/>
          <ac:grpSpMkLst>
            <pc:docMk/>
            <pc:sldMk cId="3508855103" sldId="258"/>
            <ac:grpSpMk id="17" creationId="{7A737E2B-A28F-42F1-A1E9-1CA2DE4A1EBD}"/>
          </ac:grpSpMkLst>
        </pc:grpChg>
        <pc:grpChg chg="add del">
          <ac:chgData name="Iris Ruebsam" userId="S::iris.ruebsam@lotisosz.onmicrosoft.com::9131f0ac-8ce5-4bcc-bb4f-a6a68f6fd464" providerId="AD" clId="Web-{F4C4B4FD-6FC2-404D-A9D6-F0D258B8BCC3}" dt="2022-09-18T17:22:46.135" v="45"/>
          <ac:grpSpMkLst>
            <pc:docMk/>
            <pc:sldMk cId="3508855103" sldId="258"/>
            <ac:grpSpMk id="21" creationId="{5F42AC07-1FE2-483E-851B-FC913421033F}"/>
          </ac:grpSpMkLst>
        </pc:grpChg>
        <pc:grpChg chg="add del">
          <ac:chgData name="Iris Ruebsam" userId="S::iris.ruebsam@lotisosz.onmicrosoft.com::9131f0ac-8ce5-4bcc-bb4f-a6a68f6fd464" providerId="AD" clId="Web-{F4C4B4FD-6FC2-404D-A9D6-F0D258B8BCC3}" dt="2022-09-18T17:22:46.135" v="45"/>
          <ac:grpSpMkLst>
            <pc:docMk/>
            <pc:sldMk cId="3508855103" sldId="258"/>
            <ac:grpSpMk id="24" creationId="{EBAD34AF-5414-49A5-AB75-F1CA854B3094}"/>
          </ac:grpSpMkLst>
        </pc:grpChg>
        <pc:grpChg chg="add del">
          <ac:chgData name="Iris Ruebsam" userId="S::iris.ruebsam@lotisosz.onmicrosoft.com::9131f0ac-8ce5-4bcc-bb4f-a6a68f6fd464" providerId="AD" clId="Web-{F4C4B4FD-6FC2-404D-A9D6-F0D258B8BCC3}" dt="2022-09-18T17:22:46.135" v="45"/>
          <ac:grpSpMkLst>
            <pc:docMk/>
            <pc:sldMk cId="3508855103" sldId="258"/>
            <ac:grpSpMk id="25" creationId="{990CD16F-8620-4B36-8D85-DB9DD98696D1}"/>
          </ac:grpSpMkLst>
        </pc:grpChg>
        <pc:grpChg chg="add">
          <ac:chgData name="Iris Ruebsam" userId="S::iris.ruebsam@lotisosz.onmicrosoft.com::9131f0ac-8ce5-4bcc-bb4f-a6a68f6fd464" providerId="AD" clId="Web-{F4C4B4FD-6FC2-404D-A9D6-F0D258B8BCC3}" dt="2022-09-18T17:22:46.135" v="45"/>
          <ac:grpSpMkLst>
            <pc:docMk/>
            <pc:sldMk cId="3508855103" sldId="258"/>
            <ac:grpSpMk id="39" creationId="{7A737E2B-A28F-42F1-A1E9-1CA2DE4A1EBD}"/>
          </ac:grpSpMkLst>
        </pc:grpChg>
        <pc:grpChg chg="add">
          <ac:chgData name="Iris Ruebsam" userId="S::iris.ruebsam@lotisosz.onmicrosoft.com::9131f0ac-8ce5-4bcc-bb4f-a6a68f6fd464" providerId="AD" clId="Web-{F4C4B4FD-6FC2-404D-A9D6-F0D258B8BCC3}" dt="2022-09-18T17:22:46.135" v="45"/>
          <ac:grpSpMkLst>
            <pc:docMk/>
            <pc:sldMk cId="3508855103" sldId="258"/>
            <ac:grpSpMk id="42" creationId="{EBAD34AF-5414-49A5-AB75-F1CA854B3094}"/>
          </ac:grpSpMkLst>
        </pc:grpChg>
        <pc:grpChg chg="add">
          <ac:chgData name="Iris Ruebsam" userId="S::iris.ruebsam@lotisosz.onmicrosoft.com::9131f0ac-8ce5-4bcc-bb4f-a6a68f6fd464" providerId="AD" clId="Web-{F4C4B4FD-6FC2-404D-A9D6-F0D258B8BCC3}" dt="2022-09-18T17:22:46.135" v="45"/>
          <ac:grpSpMkLst>
            <pc:docMk/>
            <pc:sldMk cId="3508855103" sldId="258"/>
            <ac:grpSpMk id="43" creationId="{5F42AC07-1FE2-483E-851B-FC913421033F}"/>
          </ac:grpSpMkLst>
        </pc:grpChg>
        <pc:grpChg chg="add">
          <ac:chgData name="Iris Ruebsam" userId="S::iris.ruebsam@lotisosz.onmicrosoft.com::9131f0ac-8ce5-4bcc-bb4f-a6a68f6fd464" providerId="AD" clId="Web-{F4C4B4FD-6FC2-404D-A9D6-F0D258B8BCC3}" dt="2022-09-18T17:22:46.135" v="45"/>
          <ac:grpSpMkLst>
            <pc:docMk/>
            <pc:sldMk cId="3508855103" sldId="258"/>
            <ac:grpSpMk id="47" creationId="{990CD16F-8620-4B36-8D85-DB9DD98696D1}"/>
          </ac:grpSpMkLst>
        </pc:grpChg>
        <pc:picChg chg="mod ord">
          <ac:chgData name="Iris Ruebsam" userId="S::iris.ruebsam@lotisosz.onmicrosoft.com::9131f0ac-8ce5-4bcc-bb4f-a6a68f6fd464" providerId="AD" clId="Web-{F4C4B4FD-6FC2-404D-A9D6-F0D258B8BCC3}" dt="2022-09-18T17:22:46.104" v="44"/>
          <ac:picMkLst>
            <pc:docMk/>
            <pc:sldMk cId="3508855103" sldId="258"/>
            <ac:picMk id="4" creationId="{8CC625CC-B4EB-2F10-0BB2-67302796B1DE}"/>
          </ac:picMkLst>
        </pc:picChg>
        <pc:picChg chg="mod ord">
          <ac:chgData name="Iris Ruebsam" userId="S::iris.ruebsam@lotisosz.onmicrosoft.com::9131f0ac-8ce5-4bcc-bb4f-a6a68f6fd464" providerId="AD" clId="Web-{F4C4B4FD-6FC2-404D-A9D6-F0D258B8BCC3}" dt="2022-09-18T17:22:46.104" v="44"/>
          <ac:picMkLst>
            <pc:docMk/>
            <pc:sldMk cId="3508855103" sldId="258"/>
            <ac:picMk id="5" creationId="{650504A0-57FD-DD45-C176-D832111E3BCA}"/>
          </ac:picMkLst>
        </pc:picChg>
        <pc:picChg chg="mod">
          <ac:chgData name="Iris Ruebsam" userId="S::iris.ruebsam@lotisosz.onmicrosoft.com::9131f0ac-8ce5-4bcc-bb4f-a6a68f6fd464" providerId="AD" clId="Web-{F4C4B4FD-6FC2-404D-A9D6-F0D258B8BCC3}" dt="2022-09-18T17:22:46.104" v="44"/>
          <ac:picMkLst>
            <pc:docMk/>
            <pc:sldMk cId="3508855103" sldId="258"/>
            <ac:picMk id="6" creationId="{80FA3310-D58D-1CB2-FDF3-996C58BC5CD1}"/>
          </ac:picMkLst>
        </pc:picChg>
      </pc:sldChg>
      <pc:sldChg chg="addSp delSp modSp mod setBg">
        <pc:chgData name="Iris Ruebsam" userId="S::iris.ruebsam@lotisosz.onmicrosoft.com::9131f0ac-8ce5-4bcc-bb4f-a6a68f6fd464" providerId="AD" clId="Web-{F4C4B4FD-6FC2-404D-A9D6-F0D258B8BCC3}" dt="2022-09-18T17:32:47.117" v="101"/>
        <pc:sldMkLst>
          <pc:docMk/>
          <pc:sldMk cId="3172101967" sldId="269"/>
        </pc:sldMkLst>
        <pc:spChg chg="mod ord">
          <ac:chgData name="Iris Ruebsam" userId="S::iris.ruebsam@lotisosz.onmicrosoft.com::9131f0ac-8ce5-4bcc-bb4f-a6a68f6fd464" providerId="AD" clId="Web-{F4C4B4FD-6FC2-404D-A9D6-F0D258B8BCC3}" dt="2022-09-18T17:32:47.117" v="101"/>
          <ac:spMkLst>
            <pc:docMk/>
            <pc:sldMk cId="3172101967" sldId="269"/>
            <ac:spMk id="2" creationId="{D190299E-9D70-BFA4-4067-D8B43D79479C}"/>
          </ac:spMkLst>
        </pc:spChg>
        <pc:spChg chg="del">
          <ac:chgData name="Iris Ruebsam" userId="S::iris.ruebsam@lotisosz.onmicrosoft.com::9131f0ac-8ce5-4bcc-bb4f-a6a68f6fd464" providerId="AD" clId="Web-{F4C4B4FD-6FC2-404D-A9D6-F0D258B8BCC3}" dt="2022-09-18T17:20:29.182" v="28"/>
          <ac:spMkLst>
            <pc:docMk/>
            <pc:sldMk cId="3172101967" sldId="269"/>
            <ac:spMk id="3" creationId="{F7EF131B-5074-D609-13F7-42A6EB63185F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21:09.464" v="30"/>
          <ac:spMkLst>
            <pc:docMk/>
            <pc:sldMk cId="3172101967" sldId="269"/>
            <ac:spMk id="9" creationId="{35DB3719-6FDC-4E5D-891D-FF40B7300F64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21:09.464" v="30"/>
          <ac:spMkLst>
            <pc:docMk/>
            <pc:sldMk cId="3172101967" sldId="269"/>
            <ac:spMk id="11" creationId="{E0CBAC23-2E3F-4A90-BA59-F8299F6A5439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31:15.992" v="95"/>
          <ac:spMkLst>
            <pc:docMk/>
            <pc:sldMk cId="3172101967" sldId="269"/>
            <ac:spMk id="16" creationId="{35DB3719-6FDC-4E5D-891D-FF40B7300F64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31:15.992" v="95"/>
          <ac:spMkLst>
            <pc:docMk/>
            <pc:sldMk cId="3172101967" sldId="269"/>
            <ac:spMk id="18" creationId="{E0CBAC23-2E3F-4A90-BA59-F8299F6A5439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32:47.117" v="101"/>
          <ac:spMkLst>
            <pc:docMk/>
            <pc:sldMk cId="3172101967" sldId="269"/>
            <ac:spMk id="24" creationId="{2C61293E-6EBE-43EF-A52C-9BEBFD7679D4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32:47.117" v="101"/>
          <ac:spMkLst>
            <pc:docMk/>
            <pc:sldMk cId="3172101967" sldId="269"/>
            <ac:spMk id="26" creationId="{21540236-BFD5-4A9D-8840-4703E7F76825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32:34.758" v="98"/>
          <ac:spMkLst>
            <pc:docMk/>
            <pc:sldMk cId="3172101967" sldId="269"/>
            <ac:spMk id="32" creationId="{6B92FAF7-0AD3-4B47-9111-D0E9CD79E247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32:47.117" v="101"/>
          <ac:spMkLst>
            <pc:docMk/>
            <pc:sldMk cId="3172101967" sldId="269"/>
            <ac:spMk id="36" creationId="{3D4A84B9-E564-4DD0-97F8-DBF1C460C28A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32:47.117" v="101"/>
          <ac:spMkLst>
            <pc:docMk/>
            <pc:sldMk cId="3172101967" sldId="269"/>
            <ac:spMk id="42" creationId="{7DE75D4A-0965-4973-BE75-DECCAC9A9614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32:46.805" v="100"/>
          <ac:spMkLst>
            <pc:docMk/>
            <pc:sldMk cId="3172101967" sldId="269"/>
            <ac:spMk id="46" creationId="{21AC6A30-4F22-4C0F-B278-19C5B8A80C55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32:46.805" v="100"/>
          <ac:spMkLst>
            <pc:docMk/>
            <pc:sldMk cId="3172101967" sldId="269"/>
            <ac:spMk id="47" creationId="{BB4335AD-65B1-44E4-90AF-264024FE4BD2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32:47.117" v="101"/>
          <ac:spMkLst>
            <pc:docMk/>
            <pc:sldMk cId="3172101967" sldId="269"/>
            <ac:spMk id="49" creationId="{0D7B6173-1D58-48E2-83CF-37350F315F75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32:47.117" v="101"/>
          <ac:spMkLst>
            <pc:docMk/>
            <pc:sldMk cId="3172101967" sldId="269"/>
            <ac:spMk id="50" creationId="{2F36CA75-CFBF-4844-B719-8FE9EBADA9AF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32:47.117" v="101"/>
          <ac:spMkLst>
            <pc:docMk/>
            <pc:sldMk cId="3172101967" sldId="269"/>
            <ac:spMk id="51" creationId="{102382E0-0A09-46AE-B955-B911CAFE7F00}"/>
          </ac:spMkLst>
        </pc:spChg>
        <pc:grpChg chg="add del">
          <ac:chgData name="Iris Ruebsam" userId="S::iris.ruebsam@lotisosz.onmicrosoft.com::9131f0ac-8ce5-4bcc-bb4f-a6a68f6fd464" providerId="AD" clId="Web-{F4C4B4FD-6FC2-404D-A9D6-F0D258B8BCC3}" dt="2022-09-18T17:32:34.758" v="98"/>
          <ac:grpSpMkLst>
            <pc:docMk/>
            <pc:sldMk cId="3172101967" sldId="269"/>
            <ac:grpSpMk id="34" creationId="{D6A77139-BADB-4B2C-BD41-B67A4D37D758}"/>
          </ac:grpSpMkLst>
        </pc:grpChg>
        <pc:grpChg chg="add del">
          <ac:chgData name="Iris Ruebsam" userId="S::iris.ruebsam@lotisosz.onmicrosoft.com::9131f0ac-8ce5-4bcc-bb4f-a6a68f6fd464" providerId="AD" clId="Web-{F4C4B4FD-6FC2-404D-A9D6-F0D258B8BCC3}" dt="2022-09-18T17:32:34.758" v="98"/>
          <ac:grpSpMkLst>
            <pc:docMk/>
            <pc:sldMk cId="3172101967" sldId="269"/>
            <ac:grpSpMk id="40" creationId="{2786ABD8-AB9F-46F2-A7D9-36F1F7338CF9}"/>
          </ac:grpSpMkLst>
        </pc:grpChg>
        <pc:graphicFrameChg chg="add mod ord modGraphic">
          <ac:chgData name="Iris Ruebsam" userId="S::iris.ruebsam@lotisosz.onmicrosoft.com::9131f0ac-8ce5-4bcc-bb4f-a6a68f6fd464" providerId="AD" clId="Web-{F4C4B4FD-6FC2-404D-A9D6-F0D258B8BCC3}" dt="2022-09-18T17:32:47.117" v="101"/>
          <ac:graphicFrameMkLst>
            <pc:docMk/>
            <pc:sldMk cId="3172101967" sldId="269"/>
            <ac:graphicFrameMk id="5" creationId="{AB9EE2D2-BD43-C008-4323-2422C5425462}"/>
          </ac:graphicFrameMkLst>
        </pc:graphicFrameChg>
        <pc:picChg chg="add mod">
          <ac:chgData name="Iris Ruebsam" userId="S::iris.ruebsam@lotisosz.onmicrosoft.com::9131f0ac-8ce5-4bcc-bb4f-a6a68f6fd464" providerId="AD" clId="Web-{F4C4B4FD-6FC2-404D-A9D6-F0D258B8BCC3}" dt="2022-09-18T17:32:47.117" v="101"/>
          <ac:picMkLst>
            <pc:docMk/>
            <pc:sldMk cId="3172101967" sldId="269"/>
            <ac:picMk id="19" creationId="{C08C1CCF-F74A-45AF-826B-05E6EC06870C}"/>
          </ac:picMkLst>
        </pc:picChg>
        <pc:picChg chg="add mod ord">
          <ac:chgData name="Iris Ruebsam" userId="S::iris.ruebsam@lotisosz.onmicrosoft.com::9131f0ac-8ce5-4bcc-bb4f-a6a68f6fd464" providerId="AD" clId="Web-{F4C4B4FD-6FC2-404D-A9D6-F0D258B8BCC3}" dt="2022-09-18T17:32:47.117" v="101"/>
          <ac:picMkLst>
            <pc:docMk/>
            <pc:sldMk cId="3172101967" sldId="269"/>
            <ac:picMk id="27" creationId="{7F90B86E-0403-FB96-F33F-9567E882008C}"/>
          </ac:picMkLst>
        </pc:picChg>
        <pc:picChg chg="add">
          <ac:chgData name="Iris Ruebsam" userId="S::iris.ruebsam@lotisosz.onmicrosoft.com::9131f0ac-8ce5-4bcc-bb4f-a6a68f6fd464" providerId="AD" clId="Web-{F4C4B4FD-6FC2-404D-A9D6-F0D258B8BCC3}" dt="2022-09-18T17:32:47.117" v="101"/>
          <ac:picMkLst>
            <pc:docMk/>
            <pc:sldMk cId="3172101967" sldId="269"/>
            <ac:picMk id="38" creationId="{4A599609-F5C2-4A0B-A992-913F814A631A}"/>
          </ac:picMkLst>
        </pc:picChg>
      </pc:sldChg>
      <pc:sldChg chg="addSp delSp modSp mod setBg">
        <pc:chgData name="Iris Ruebsam" userId="S::iris.ruebsam@lotisosz.onmicrosoft.com::9131f0ac-8ce5-4bcc-bb4f-a6a68f6fd464" providerId="AD" clId="Web-{F4C4B4FD-6FC2-404D-A9D6-F0D258B8BCC3}" dt="2022-09-18T17:35:59.663" v="103"/>
        <pc:sldMkLst>
          <pc:docMk/>
          <pc:sldMk cId="3723647542" sldId="270"/>
        </pc:sldMkLst>
        <pc:spChg chg="mod ord">
          <ac:chgData name="Iris Ruebsam" userId="S::iris.ruebsam@lotisosz.onmicrosoft.com::9131f0ac-8ce5-4bcc-bb4f-a6a68f6fd464" providerId="AD" clId="Web-{F4C4B4FD-6FC2-404D-A9D6-F0D258B8BCC3}" dt="2022-09-18T17:35:59.663" v="103"/>
          <ac:spMkLst>
            <pc:docMk/>
            <pc:sldMk cId="3723647542" sldId="270"/>
            <ac:spMk id="2" creationId="{D190299E-9D70-BFA4-4067-D8B43D79479C}"/>
          </ac:spMkLst>
        </pc:spChg>
        <pc:spChg chg="del">
          <ac:chgData name="Iris Ruebsam" userId="S::iris.ruebsam@lotisosz.onmicrosoft.com::9131f0ac-8ce5-4bcc-bb4f-a6a68f6fd464" providerId="AD" clId="Web-{F4C4B4FD-6FC2-404D-A9D6-F0D258B8BCC3}" dt="2022-09-18T17:20:49.760" v="29"/>
          <ac:spMkLst>
            <pc:docMk/>
            <pc:sldMk cId="3723647542" sldId="270"/>
            <ac:spMk id="3" creationId="{F7EF131B-5074-D609-13F7-42A6EB63185F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29:08.352" v="93"/>
          <ac:spMkLst>
            <pc:docMk/>
            <pc:sldMk cId="3723647542" sldId="270"/>
            <ac:spMk id="9" creationId="{35DB3719-6FDC-4E5D-891D-FF40B7300F64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29:08.352" v="93"/>
          <ac:spMkLst>
            <pc:docMk/>
            <pc:sldMk cId="3723647542" sldId="270"/>
            <ac:spMk id="11" creationId="{E0CBAC23-2E3F-4A90-BA59-F8299F6A5439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35:59.663" v="103"/>
          <ac:spMkLst>
            <pc:docMk/>
            <pc:sldMk cId="3723647542" sldId="270"/>
            <ac:spMk id="21" creationId="{0D7B6173-1D58-48E2-83CF-37350F315F75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35:59.663" v="103"/>
          <ac:spMkLst>
            <pc:docMk/>
            <pc:sldMk cId="3723647542" sldId="270"/>
            <ac:spMk id="23" creationId="{2F36CA75-CFBF-4844-B719-8FE9EBADA9AF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35:59.663" v="103"/>
          <ac:spMkLst>
            <pc:docMk/>
            <pc:sldMk cId="3723647542" sldId="270"/>
            <ac:spMk id="25" creationId="{3D4A84B9-E564-4DD0-97F8-DBF1C460C28A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35:59.663" v="103"/>
          <ac:spMkLst>
            <pc:docMk/>
            <pc:sldMk cId="3723647542" sldId="270"/>
            <ac:spMk id="29" creationId="{102382E0-0A09-46AE-B955-B911CAFE7F00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35:59.663" v="103"/>
          <ac:spMkLst>
            <pc:docMk/>
            <pc:sldMk cId="3723647542" sldId="270"/>
            <ac:spMk id="31" creationId="{7DE75D4A-0965-4973-BE75-DECCAC9A9614}"/>
          </ac:spMkLst>
        </pc:spChg>
        <pc:graphicFrameChg chg="add mod ord modGraphic">
          <ac:chgData name="Iris Ruebsam" userId="S::iris.ruebsam@lotisosz.onmicrosoft.com::9131f0ac-8ce5-4bcc-bb4f-a6a68f6fd464" providerId="AD" clId="Web-{F4C4B4FD-6FC2-404D-A9D6-F0D258B8BCC3}" dt="2022-09-18T17:35:59.663" v="103"/>
          <ac:graphicFrameMkLst>
            <pc:docMk/>
            <pc:sldMk cId="3723647542" sldId="270"/>
            <ac:graphicFrameMk id="5" creationId="{96D8A2E0-A92A-5A18-C27F-F3DEBCC8ABEB}"/>
          </ac:graphicFrameMkLst>
        </pc:graphicFrameChg>
        <pc:picChg chg="add mod">
          <ac:chgData name="Iris Ruebsam" userId="S::iris.ruebsam@lotisosz.onmicrosoft.com::9131f0ac-8ce5-4bcc-bb4f-a6a68f6fd464" providerId="AD" clId="Web-{F4C4B4FD-6FC2-404D-A9D6-F0D258B8BCC3}" dt="2022-09-18T17:35:59.663" v="103"/>
          <ac:picMkLst>
            <pc:docMk/>
            <pc:sldMk cId="3723647542" sldId="270"/>
            <ac:picMk id="10" creationId="{D5157BA4-EFD6-CF5D-6F6E-AD3062D5ECE7}"/>
          </ac:picMkLst>
        </pc:picChg>
        <pc:picChg chg="add mod ord">
          <ac:chgData name="Iris Ruebsam" userId="S::iris.ruebsam@lotisosz.onmicrosoft.com::9131f0ac-8ce5-4bcc-bb4f-a6a68f6fd464" providerId="AD" clId="Web-{F4C4B4FD-6FC2-404D-A9D6-F0D258B8BCC3}" dt="2022-09-18T17:35:59.663" v="103"/>
          <ac:picMkLst>
            <pc:docMk/>
            <pc:sldMk cId="3723647542" sldId="270"/>
            <ac:picMk id="16" creationId="{2C507929-C87F-E0C6-5626-38B622E50F75}"/>
          </ac:picMkLst>
        </pc:picChg>
        <pc:picChg chg="add">
          <ac:chgData name="Iris Ruebsam" userId="S::iris.ruebsam@lotisosz.onmicrosoft.com::9131f0ac-8ce5-4bcc-bb4f-a6a68f6fd464" providerId="AD" clId="Web-{F4C4B4FD-6FC2-404D-A9D6-F0D258B8BCC3}" dt="2022-09-18T17:35:59.663" v="103"/>
          <ac:picMkLst>
            <pc:docMk/>
            <pc:sldMk cId="3723647542" sldId="270"/>
            <ac:picMk id="27" creationId="{4A599609-F5C2-4A0B-A992-913F814A631A}"/>
          </ac:picMkLst>
        </pc:picChg>
      </pc:sldChg>
      <pc:sldChg chg="delSp modSp del">
        <pc:chgData name="Iris Ruebsam" userId="S::iris.ruebsam@lotisosz.onmicrosoft.com::9131f0ac-8ce5-4bcc-bb4f-a6a68f6fd464" providerId="AD" clId="Web-{F4C4B4FD-6FC2-404D-A9D6-F0D258B8BCC3}" dt="2022-09-18T17:17:43.011" v="14"/>
        <pc:sldMkLst>
          <pc:docMk/>
          <pc:sldMk cId="1452579993" sldId="272"/>
        </pc:sldMkLst>
        <pc:spChg chg="mod">
          <ac:chgData name="Iris Ruebsam" userId="S::iris.ruebsam@lotisosz.onmicrosoft.com::9131f0ac-8ce5-4bcc-bb4f-a6a68f6fd464" providerId="AD" clId="Web-{F4C4B4FD-6FC2-404D-A9D6-F0D258B8BCC3}" dt="2022-09-18T17:16:49.573" v="4" actId="20577"/>
          <ac:spMkLst>
            <pc:docMk/>
            <pc:sldMk cId="1452579993" sldId="272"/>
            <ac:spMk id="3" creationId="{F7EF131B-5074-D609-13F7-42A6EB63185F}"/>
          </ac:spMkLst>
        </pc:spChg>
        <pc:picChg chg="del">
          <ac:chgData name="Iris Ruebsam" userId="S::iris.ruebsam@lotisosz.onmicrosoft.com::9131f0ac-8ce5-4bcc-bb4f-a6a68f6fd464" providerId="AD" clId="Web-{F4C4B4FD-6FC2-404D-A9D6-F0D258B8BCC3}" dt="2022-09-18T17:17:21.292" v="10"/>
          <ac:picMkLst>
            <pc:docMk/>
            <pc:sldMk cId="1452579993" sldId="272"/>
            <ac:picMk id="4" creationId="{31078D70-C9DA-B7CD-25EC-0BA22E62F9AF}"/>
          </ac:picMkLst>
        </pc:picChg>
      </pc:sldChg>
      <pc:sldChg chg="addSp modSp mod setBg">
        <pc:chgData name="Iris Ruebsam" userId="S::iris.ruebsam@lotisosz.onmicrosoft.com::9131f0ac-8ce5-4bcc-bb4f-a6a68f6fd464" providerId="AD" clId="Web-{F4C4B4FD-6FC2-404D-A9D6-F0D258B8BCC3}" dt="2022-09-18T17:20:08.026" v="27"/>
        <pc:sldMkLst>
          <pc:docMk/>
          <pc:sldMk cId="3054302107" sldId="273"/>
        </pc:sldMkLst>
        <pc:spChg chg="mod">
          <ac:chgData name="Iris Ruebsam" userId="S::iris.ruebsam@lotisosz.onmicrosoft.com::9131f0ac-8ce5-4bcc-bb4f-a6a68f6fd464" providerId="AD" clId="Web-{F4C4B4FD-6FC2-404D-A9D6-F0D258B8BCC3}" dt="2022-09-18T17:20:08.026" v="27"/>
          <ac:spMkLst>
            <pc:docMk/>
            <pc:sldMk cId="3054302107" sldId="273"/>
            <ac:spMk id="2" creationId="{D190299E-9D70-BFA4-4067-D8B43D79479C}"/>
          </ac:spMkLst>
        </pc:spChg>
        <pc:spChg chg="mod">
          <ac:chgData name="Iris Ruebsam" userId="S::iris.ruebsam@lotisosz.onmicrosoft.com::9131f0ac-8ce5-4bcc-bb4f-a6a68f6fd464" providerId="AD" clId="Web-{F4C4B4FD-6FC2-404D-A9D6-F0D258B8BCC3}" dt="2022-09-18T17:20:08.026" v="27"/>
          <ac:spMkLst>
            <pc:docMk/>
            <pc:sldMk cId="3054302107" sldId="273"/>
            <ac:spMk id="3" creationId="{F7EF131B-5074-D609-13F7-42A6EB63185F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20:08.026" v="27"/>
          <ac:spMkLst>
            <pc:docMk/>
            <pc:sldMk cId="3054302107" sldId="273"/>
            <ac:spMk id="9" creationId="{59264BFD-360D-430E-B593-7BC0D00FBDEE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20:08.026" v="27"/>
          <ac:spMkLst>
            <pc:docMk/>
            <pc:sldMk cId="3054302107" sldId="273"/>
            <ac:spMk id="15" creationId="{F249C1C3-EBDE-4C27-BD12-A6AE40A4DBC7}"/>
          </ac:spMkLst>
        </pc:spChg>
        <pc:grpChg chg="add">
          <ac:chgData name="Iris Ruebsam" userId="S::iris.ruebsam@lotisosz.onmicrosoft.com::9131f0ac-8ce5-4bcc-bb4f-a6a68f6fd464" providerId="AD" clId="Web-{F4C4B4FD-6FC2-404D-A9D6-F0D258B8BCC3}" dt="2022-09-18T17:20:08.026" v="27"/>
          <ac:grpSpMkLst>
            <pc:docMk/>
            <pc:sldMk cId="3054302107" sldId="273"/>
            <ac:grpSpMk id="11" creationId="{A4538145-ACBA-40C0-AFBD-DE742723D579}"/>
          </ac:grpSpMkLst>
        </pc:grpChg>
        <pc:picChg chg="mod">
          <ac:chgData name="Iris Ruebsam" userId="S::iris.ruebsam@lotisosz.onmicrosoft.com::9131f0ac-8ce5-4bcc-bb4f-a6a68f6fd464" providerId="AD" clId="Web-{F4C4B4FD-6FC2-404D-A9D6-F0D258B8BCC3}" dt="2022-09-18T17:20:08.026" v="27"/>
          <ac:picMkLst>
            <pc:docMk/>
            <pc:sldMk cId="3054302107" sldId="273"/>
            <ac:picMk id="4" creationId="{31078D70-C9DA-B7CD-25EC-0BA22E62F9AF}"/>
          </ac:picMkLst>
        </pc:picChg>
      </pc:sldChg>
      <pc:sldChg chg="addSp delSp modSp new mod setBg">
        <pc:chgData name="Iris Ruebsam" userId="S::iris.ruebsam@lotisosz.onmicrosoft.com::9131f0ac-8ce5-4bcc-bb4f-a6a68f6fd464" providerId="AD" clId="Web-{F4C4B4FD-6FC2-404D-A9D6-F0D258B8BCC3}" dt="2022-09-18T17:19:52.370" v="26"/>
        <pc:sldMkLst>
          <pc:docMk/>
          <pc:sldMk cId="3857184294" sldId="274"/>
        </pc:sldMkLst>
        <pc:spChg chg="mod">
          <ac:chgData name="Iris Ruebsam" userId="S::iris.ruebsam@lotisosz.onmicrosoft.com::9131f0ac-8ce5-4bcc-bb4f-a6a68f6fd464" providerId="AD" clId="Web-{F4C4B4FD-6FC2-404D-A9D6-F0D258B8BCC3}" dt="2022-09-18T17:19:52.370" v="26"/>
          <ac:spMkLst>
            <pc:docMk/>
            <pc:sldMk cId="3857184294" sldId="274"/>
            <ac:spMk id="2" creationId="{236318D2-B013-29C3-CCB5-F61FF56909D8}"/>
          </ac:spMkLst>
        </pc:spChg>
        <pc:spChg chg="mod">
          <ac:chgData name="Iris Ruebsam" userId="S::iris.ruebsam@lotisosz.onmicrosoft.com::9131f0ac-8ce5-4bcc-bb4f-a6a68f6fd464" providerId="AD" clId="Web-{F4C4B4FD-6FC2-404D-A9D6-F0D258B8BCC3}" dt="2022-09-18T17:19:52.370" v="26"/>
          <ac:spMkLst>
            <pc:docMk/>
            <pc:sldMk cId="3857184294" sldId="274"/>
            <ac:spMk id="3" creationId="{F8D74776-0FBF-C604-318A-60D03B709F78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19:52.370" v="26"/>
          <ac:spMkLst>
            <pc:docMk/>
            <pc:sldMk cId="3857184294" sldId="274"/>
            <ac:spMk id="9" creationId="{45D37F4E-DDB4-456B-97E0-9937730A039F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19:52.370" v="26"/>
          <ac:spMkLst>
            <pc:docMk/>
            <pc:sldMk cId="3857184294" sldId="274"/>
            <ac:spMk id="11" creationId="{B2DD41CD-8F47-4F56-AD12-4E2FF7696987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19:43.620" v="23"/>
          <ac:spMkLst>
            <pc:docMk/>
            <pc:sldMk cId="3857184294" sldId="274"/>
            <ac:spMk id="16" creationId="{B7694FDC-A66D-47C8-B5A5-E5FEE8256F08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19:43.620" v="23"/>
          <ac:spMkLst>
            <pc:docMk/>
            <pc:sldMk cId="3857184294" sldId="274"/>
            <ac:spMk id="18" creationId="{C3F69AFD-BDEB-4A68-B6CE-073AB5E449B4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19:52.370" v="25"/>
          <ac:spMkLst>
            <pc:docMk/>
            <pc:sldMk cId="3857184294" sldId="274"/>
            <ac:spMk id="20" creationId="{A7B99495-F43F-4D80-A44F-2CB4764EB90B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19:52.370" v="25"/>
          <ac:spMkLst>
            <pc:docMk/>
            <pc:sldMk cId="3857184294" sldId="274"/>
            <ac:spMk id="21" creationId="{4F7EBAE4-9945-4473-9E34-B2C66EA0F03D}"/>
          </ac:spMkLst>
        </pc:spChg>
        <pc:spChg chg="add del">
          <ac:chgData name="Iris Ruebsam" userId="S::iris.ruebsam@lotisosz.onmicrosoft.com::9131f0ac-8ce5-4bcc-bb4f-a6a68f6fd464" providerId="AD" clId="Web-{F4C4B4FD-6FC2-404D-A9D6-F0D258B8BCC3}" dt="2022-09-18T17:19:52.370" v="25"/>
          <ac:spMkLst>
            <pc:docMk/>
            <pc:sldMk cId="3857184294" sldId="274"/>
            <ac:spMk id="22" creationId="{70BEB1E7-2F88-40BC-B73D-42E5B6F80BFC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19:52.370" v="26"/>
          <ac:spMkLst>
            <pc:docMk/>
            <pc:sldMk cId="3857184294" sldId="274"/>
            <ac:spMk id="24" creationId="{B7694FDC-A66D-47C8-B5A5-E5FEE8256F08}"/>
          </ac:spMkLst>
        </pc:spChg>
        <pc:spChg chg="add">
          <ac:chgData name="Iris Ruebsam" userId="S::iris.ruebsam@lotisosz.onmicrosoft.com::9131f0ac-8ce5-4bcc-bb4f-a6a68f6fd464" providerId="AD" clId="Web-{F4C4B4FD-6FC2-404D-A9D6-F0D258B8BCC3}" dt="2022-09-18T17:19:52.370" v="26"/>
          <ac:spMkLst>
            <pc:docMk/>
            <pc:sldMk cId="3857184294" sldId="274"/>
            <ac:spMk id="25" creationId="{C3F69AFD-BDEB-4A68-B6CE-073AB5E449B4}"/>
          </ac:spMkLst>
        </pc:spChg>
        <pc:picChg chg="add mod">
          <ac:chgData name="Iris Ruebsam" userId="S::iris.ruebsam@lotisosz.onmicrosoft.com::9131f0ac-8ce5-4bcc-bb4f-a6a68f6fd464" providerId="AD" clId="Web-{F4C4B4FD-6FC2-404D-A9D6-F0D258B8BCC3}" dt="2022-09-18T17:19:52.370" v="26"/>
          <ac:picMkLst>
            <pc:docMk/>
            <pc:sldMk cId="3857184294" sldId="274"/>
            <ac:picMk id="4" creationId="{E8803694-BADC-816E-162B-E2AF8ADAC941}"/>
          </ac:picMkLst>
        </pc:picChg>
      </pc:sldChg>
    </pc:docChg>
  </pc:docChgLst>
  <pc:docChgLst>
    <pc:chgData name="Iris Ruebsam" userId="S::iris.ruebsam@lotisosz.onmicrosoft.com::9131f0ac-8ce5-4bcc-bb4f-a6a68f6fd464" providerId="AD" clId="Web-{592142D9-1B9F-49ED-82D9-F5869CA44428}"/>
    <pc:docChg chg="modSld">
      <pc:chgData name="Iris Ruebsam" userId="S::iris.ruebsam@lotisosz.onmicrosoft.com::9131f0ac-8ce5-4bcc-bb4f-a6a68f6fd464" providerId="AD" clId="Web-{592142D9-1B9F-49ED-82D9-F5869CA44428}" dt="2022-09-17T14:21:44.386" v="14" actId="20577"/>
      <pc:docMkLst>
        <pc:docMk/>
      </pc:docMkLst>
      <pc:sldChg chg="modSp">
        <pc:chgData name="Iris Ruebsam" userId="S::iris.ruebsam@lotisosz.onmicrosoft.com::9131f0ac-8ce5-4bcc-bb4f-a6a68f6fd464" providerId="AD" clId="Web-{592142D9-1B9F-49ED-82D9-F5869CA44428}" dt="2022-09-17T14:21:44.386" v="14" actId="20577"/>
        <pc:sldMkLst>
          <pc:docMk/>
          <pc:sldMk cId="354751331" sldId="257"/>
        </pc:sldMkLst>
        <pc:spChg chg="mod">
          <ac:chgData name="Iris Ruebsam" userId="S::iris.ruebsam@lotisosz.onmicrosoft.com::9131f0ac-8ce5-4bcc-bb4f-a6a68f6fd464" providerId="AD" clId="Web-{592142D9-1B9F-49ED-82D9-F5869CA44428}" dt="2022-09-17T14:21:44.386" v="14" actId="20577"/>
          <ac:spMkLst>
            <pc:docMk/>
            <pc:sldMk cId="354751331" sldId="257"/>
            <ac:spMk id="3" creationId="{F7EF131B-5074-D609-13F7-42A6EB63185F}"/>
          </ac:spMkLst>
        </pc:spChg>
      </pc:sldChg>
      <pc:sldChg chg="addSp modSp">
        <pc:chgData name="Iris Ruebsam" userId="S::iris.ruebsam@lotisosz.onmicrosoft.com::9131f0ac-8ce5-4bcc-bb4f-a6a68f6fd464" providerId="AD" clId="Web-{592142D9-1B9F-49ED-82D9-F5869CA44428}" dt="2022-09-17T14:21:22.886" v="13"/>
        <pc:sldMkLst>
          <pc:docMk/>
          <pc:sldMk cId="3508855103" sldId="258"/>
        </pc:sldMkLst>
        <pc:spChg chg="mod">
          <ac:chgData name="Iris Ruebsam" userId="S::iris.ruebsam@lotisosz.onmicrosoft.com::9131f0ac-8ce5-4bcc-bb4f-a6a68f6fd464" providerId="AD" clId="Web-{592142D9-1B9F-49ED-82D9-F5869CA44428}" dt="2022-09-17T14:21:22.886" v="13"/>
          <ac:spMkLst>
            <pc:docMk/>
            <pc:sldMk cId="3508855103" sldId="258"/>
            <ac:spMk id="3" creationId="{0C52CE81-6C98-B2C4-812D-1D178BE4818D}"/>
          </ac:spMkLst>
        </pc:spChg>
        <pc:picChg chg="mod">
          <ac:chgData name="Iris Ruebsam" userId="S::iris.ruebsam@lotisosz.onmicrosoft.com::9131f0ac-8ce5-4bcc-bb4f-a6a68f6fd464" providerId="AD" clId="Web-{592142D9-1B9F-49ED-82D9-F5869CA44428}" dt="2022-09-17T14:20:20.354" v="2" actId="1076"/>
          <ac:picMkLst>
            <pc:docMk/>
            <pc:sldMk cId="3508855103" sldId="258"/>
            <ac:picMk id="4" creationId="{8CC625CC-B4EB-2F10-0BB2-67302796B1DE}"/>
          </ac:picMkLst>
        </pc:picChg>
        <pc:picChg chg="add mod">
          <ac:chgData name="Iris Ruebsam" userId="S::iris.ruebsam@lotisosz.onmicrosoft.com::9131f0ac-8ce5-4bcc-bb4f-a6a68f6fd464" providerId="AD" clId="Web-{592142D9-1B9F-49ED-82D9-F5869CA44428}" dt="2022-09-17T14:20:13.651" v="1" actId="1076"/>
          <ac:picMkLst>
            <pc:docMk/>
            <pc:sldMk cId="3508855103" sldId="258"/>
            <ac:picMk id="6" creationId="{80FA3310-D58D-1CB2-FDF3-996C58BC5CD1}"/>
          </ac:picMkLst>
        </pc:picChg>
      </pc:sldChg>
    </pc:docChg>
  </pc:docChgLst>
  <pc:docChgLst>
    <pc:chgData name="Iris Ruebsam" userId="S::iris.ruebsam@lotisosz.onmicrosoft.com::9131f0ac-8ce5-4bcc-bb4f-a6a68f6fd464" providerId="AD" clId="Web-{7708E506-806A-482C-AE20-0582F0033434}"/>
    <pc:docChg chg="modSld">
      <pc:chgData name="Iris Ruebsam" userId="S::iris.ruebsam@lotisosz.onmicrosoft.com::9131f0ac-8ce5-4bcc-bb4f-a6a68f6fd464" providerId="AD" clId="Web-{7708E506-806A-482C-AE20-0582F0033434}" dt="2022-09-18T17:52:29.252" v="21"/>
      <pc:docMkLst>
        <pc:docMk/>
      </pc:docMkLst>
      <pc:sldChg chg="addSp delSp modSp">
        <pc:chgData name="Iris Ruebsam" userId="S::iris.ruebsam@lotisosz.onmicrosoft.com::9131f0ac-8ce5-4bcc-bb4f-a6a68f6fd464" providerId="AD" clId="Web-{7708E506-806A-482C-AE20-0582F0033434}" dt="2022-09-18T17:52:29.252" v="21"/>
        <pc:sldMkLst>
          <pc:docMk/>
          <pc:sldMk cId="3508855103" sldId="258"/>
        </pc:sldMkLst>
        <pc:spChg chg="mod">
          <ac:chgData name="Iris Ruebsam" userId="S::iris.ruebsam@lotisosz.onmicrosoft.com::9131f0ac-8ce5-4bcc-bb4f-a6a68f6fd464" providerId="AD" clId="Web-{7708E506-806A-482C-AE20-0582F0033434}" dt="2022-09-18T17:52:25.096" v="19" actId="14100"/>
          <ac:spMkLst>
            <pc:docMk/>
            <pc:sldMk cId="3508855103" sldId="258"/>
            <ac:spMk id="3" creationId="{0C52CE81-6C98-B2C4-812D-1D178BE4818D}"/>
          </ac:spMkLst>
        </pc:spChg>
        <pc:spChg chg="add del mod">
          <ac:chgData name="Iris Ruebsam" userId="S::iris.ruebsam@lotisosz.onmicrosoft.com::9131f0ac-8ce5-4bcc-bb4f-a6a68f6fd464" providerId="AD" clId="Web-{7708E506-806A-482C-AE20-0582F0033434}" dt="2022-09-18T17:51:19.423" v="3"/>
          <ac:spMkLst>
            <pc:docMk/>
            <pc:sldMk cId="3508855103" sldId="258"/>
            <ac:spMk id="7" creationId="{E8407216-9560-92B7-9AE8-29190589CE47}"/>
          </ac:spMkLst>
        </pc:spChg>
        <pc:spChg chg="add mod">
          <ac:chgData name="Iris Ruebsam" userId="S::iris.ruebsam@lotisosz.onmicrosoft.com::9131f0ac-8ce5-4bcc-bb4f-a6a68f6fd464" providerId="AD" clId="Web-{7708E506-806A-482C-AE20-0582F0033434}" dt="2022-09-18T17:52:29.252" v="21"/>
          <ac:spMkLst>
            <pc:docMk/>
            <pc:sldMk cId="3508855103" sldId="258"/>
            <ac:spMk id="8" creationId="{30856BA3-58E9-A1A9-1F0F-1602CC15720E}"/>
          </ac:spMkLst>
        </pc:spChg>
      </pc:sldChg>
    </pc:docChg>
  </pc:docChgLst>
  <pc:docChgLst>
    <pc:chgData name="Iris Ruebsam" userId="9131f0ac-8ce5-4bcc-bb4f-a6a68f6fd464" providerId="ADAL" clId="{ABC56A93-D4D2-C84C-95F2-50E7923CAC71}"/>
    <pc:docChg chg="custSel delSld modSld">
      <pc:chgData name="Iris Ruebsam" userId="9131f0ac-8ce5-4bcc-bb4f-a6a68f6fd464" providerId="ADAL" clId="{ABC56A93-D4D2-C84C-95F2-50E7923CAC71}" dt="2022-09-17T15:19:50.770" v="29" actId="21"/>
      <pc:docMkLst>
        <pc:docMk/>
      </pc:docMkLst>
      <pc:sldChg chg="del">
        <pc:chgData name="Iris Ruebsam" userId="9131f0ac-8ce5-4bcc-bb4f-a6a68f6fd464" providerId="ADAL" clId="{ABC56A93-D4D2-C84C-95F2-50E7923CAC71}" dt="2022-09-17T15:18:00.990" v="0" actId="2696"/>
        <pc:sldMkLst>
          <pc:docMk/>
          <pc:sldMk cId="1578778270" sldId="267"/>
        </pc:sldMkLst>
      </pc:sldChg>
      <pc:sldChg chg="modSp">
        <pc:chgData name="Iris Ruebsam" userId="9131f0ac-8ce5-4bcc-bb4f-a6a68f6fd464" providerId="ADAL" clId="{ABC56A93-D4D2-C84C-95F2-50E7923CAC71}" dt="2022-09-17T15:19:50.770" v="29" actId="21"/>
        <pc:sldMkLst>
          <pc:docMk/>
          <pc:sldMk cId="3533231774" sldId="268"/>
        </pc:sldMkLst>
        <pc:spChg chg="mod">
          <ac:chgData name="Iris Ruebsam" userId="9131f0ac-8ce5-4bcc-bb4f-a6a68f6fd464" providerId="ADAL" clId="{ABC56A93-D4D2-C84C-95F2-50E7923CAC71}" dt="2022-09-17T15:19:50.770" v="29" actId="21"/>
          <ac:spMkLst>
            <pc:docMk/>
            <pc:sldMk cId="3533231774" sldId="268"/>
            <ac:spMk id="2" creationId="{D190299E-9D70-BFA4-4067-D8B43D79479C}"/>
          </ac:spMkLst>
        </pc:spChg>
        <pc:spChg chg="mod">
          <ac:chgData name="Iris Ruebsam" userId="9131f0ac-8ce5-4bcc-bb4f-a6a68f6fd464" providerId="ADAL" clId="{ABC56A93-D4D2-C84C-95F2-50E7923CAC71}" dt="2022-09-17T15:19:20.305" v="6" actId="27636"/>
          <ac:spMkLst>
            <pc:docMk/>
            <pc:sldMk cId="3533231774" sldId="268"/>
            <ac:spMk id="3" creationId="{F7EF131B-5074-D609-13F7-42A6EB63185F}"/>
          </ac:spMkLst>
        </pc:spChg>
        <pc:picChg chg="mod">
          <ac:chgData name="Iris Ruebsam" userId="9131f0ac-8ce5-4bcc-bb4f-a6a68f6fd464" providerId="ADAL" clId="{ABC56A93-D4D2-C84C-95F2-50E7923CAC71}" dt="2022-09-17T15:18:24.547" v="1" actId="1076"/>
          <ac:picMkLst>
            <pc:docMk/>
            <pc:sldMk cId="3533231774" sldId="268"/>
            <ac:picMk id="4" creationId="{31078D70-C9DA-B7CD-25EC-0BA22E62F9AF}"/>
          </ac:picMkLst>
        </pc:picChg>
      </pc:sldChg>
    </pc:docChg>
  </pc:docChgLst>
  <pc:docChgLst>
    <pc:chgData name="Iris Ruebsam" userId="S::iris.ruebsam@lotisosz.onmicrosoft.com::9131f0ac-8ce5-4bcc-bb4f-a6a68f6fd464" providerId="AD" clId="Web-{7F461890-0F86-4E0E-8E89-A1560FB41DD8}"/>
    <pc:docChg chg="modSld">
      <pc:chgData name="Iris Ruebsam" userId="S::iris.ruebsam@lotisosz.onmicrosoft.com::9131f0ac-8ce5-4bcc-bb4f-a6a68f6fd464" providerId="AD" clId="Web-{7F461890-0F86-4E0E-8E89-A1560FB41DD8}" dt="2022-09-18T18:19:56.037" v="118"/>
      <pc:docMkLst>
        <pc:docMk/>
      </pc:docMkLst>
      <pc:sldChg chg="addSp delSp modSp mod setClrOvrMap">
        <pc:chgData name="Iris Ruebsam" userId="S::iris.ruebsam@lotisosz.onmicrosoft.com::9131f0ac-8ce5-4bcc-bb4f-a6a68f6fd464" providerId="AD" clId="Web-{7F461890-0F86-4E0E-8E89-A1560FB41DD8}" dt="2022-09-18T18:06:15.715" v="50"/>
        <pc:sldMkLst>
          <pc:docMk/>
          <pc:sldMk cId="354751331" sldId="257"/>
        </pc:sldMkLst>
        <pc:spChg chg="mod">
          <ac:chgData name="Iris Ruebsam" userId="S::iris.ruebsam@lotisosz.onmicrosoft.com::9131f0ac-8ce5-4bcc-bb4f-a6a68f6fd464" providerId="AD" clId="Web-{7F461890-0F86-4E0E-8E89-A1560FB41DD8}" dt="2022-09-18T18:06:15.715" v="50"/>
          <ac:spMkLst>
            <pc:docMk/>
            <pc:sldMk cId="354751331" sldId="257"/>
            <ac:spMk id="2" creationId="{D190299E-9D70-BFA4-4067-D8B43D79479C}"/>
          </ac:spMkLst>
        </pc:spChg>
        <pc:spChg chg="mod">
          <ac:chgData name="Iris Ruebsam" userId="S::iris.ruebsam@lotisosz.onmicrosoft.com::9131f0ac-8ce5-4bcc-bb4f-a6a68f6fd464" providerId="AD" clId="Web-{7F461890-0F86-4E0E-8E89-A1560FB41DD8}" dt="2022-09-18T18:06:15.715" v="50"/>
          <ac:spMkLst>
            <pc:docMk/>
            <pc:sldMk cId="354751331" sldId="257"/>
            <ac:spMk id="3" creationId="{F7EF131B-5074-D609-13F7-42A6EB63185F}"/>
          </ac:spMkLst>
        </pc:spChg>
        <pc:spChg chg="del">
          <ac:chgData name="Iris Ruebsam" userId="S::iris.ruebsam@lotisosz.onmicrosoft.com::9131f0ac-8ce5-4bcc-bb4f-a6a68f6fd464" providerId="AD" clId="Web-{7F461890-0F86-4E0E-8E89-A1560FB41DD8}" dt="2022-09-18T17:59:05.819" v="16"/>
          <ac:spMkLst>
            <pc:docMk/>
            <pc:sldMk cId="354751331" sldId="257"/>
            <ac:spMk id="16" creationId="{59264BFD-360D-430E-B593-7BC0D00FBDEE}"/>
          </ac:spMkLst>
        </pc:spChg>
        <pc:spChg chg="del">
          <ac:chgData name="Iris Ruebsam" userId="S::iris.ruebsam@lotisosz.onmicrosoft.com::9131f0ac-8ce5-4bcc-bb4f-a6a68f6fd464" providerId="AD" clId="Web-{7F461890-0F86-4E0E-8E89-A1560FB41DD8}" dt="2022-09-18T17:59:05.819" v="16"/>
          <ac:spMkLst>
            <pc:docMk/>
            <pc:sldMk cId="354751331" sldId="257"/>
            <ac:spMk id="22" creationId="{F249C1C3-EBDE-4C27-BD12-A6AE40A4DBC7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5:34.621" v="49"/>
          <ac:spMkLst>
            <pc:docMk/>
            <pc:sldMk cId="354751331" sldId="257"/>
            <ac:spMk id="27" creationId="{8F23F8A3-8FD7-4779-8323-FDC26BE99889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5:34.621" v="49"/>
          <ac:spMkLst>
            <pc:docMk/>
            <pc:sldMk cId="354751331" sldId="257"/>
            <ac:spMk id="29" creationId="{F605C4CC-A25C-416F-8333-7CB7DC97D870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5:34.621" v="48"/>
          <ac:spMkLst>
            <pc:docMk/>
            <pc:sldMk cId="354751331" sldId="257"/>
            <ac:spMk id="31" creationId="{D2B783EE-0239-4717-BBEA-8C9EAC61C824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4:13.136" v="43"/>
          <ac:spMkLst>
            <pc:docMk/>
            <pc:sldMk cId="354751331" sldId="257"/>
            <ac:spMk id="34" creationId="{99F1FFA9-D672-408C-9220-ADEEC6ABDD09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5:34.621" v="48"/>
          <ac:spMkLst>
            <pc:docMk/>
            <pc:sldMk cId="354751331" sldId="257"/>
            <ac:spMk id="36" creationId="{A7B99495-F43F-4D80-A44F-2CB4764EB90B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5:34.621" v="48"/>
          <ac:spMkLst>
            <pc:docMk/>
            <pc:sldMk cId="354751331" sldId="257"/>
            <ac:spMk id="38" creationId="{70BEB1E7-2F88-40BC-B73D-42E5B6F80BFC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6:15.715" v="50"/>
          <ac:spMkLst>
            <pc:docMk/>
            <pc:sldMk cId="354751331" sldId="257"/>
            <ac:spMk id="40" creationId="{35C956CA-A8FB-4F91-A258-FBE459CD99FC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6:15.715" v="50"/>
          <ac:spMkLst>
            <pc:docMk/>
            <pc:sldMk cId="354751331" sldId="257"/>
            <ac:spMk id="41" creationId="{70A48D59-8581-41F7-B529-F4617FE07A9A}"/>
          </ac:spMkLst>
        </pc:spChg>
        <pc:spChg chg="add">
          <ac:chgData name="Iris Ruebsam" userId="S::iris.ruebsam@lotisosz.onmicrosoft.com::9131f0ac-8ce5-4bcc-bb4f-a6a68f6fd464" providerId="AD" clId="Web-{7F461890-0F86-4E0E-8E89-A1560FB41DD8}" dt="2022-09-18T18:06:15.715" v="50"/>
          <ac:spMkLst>
            <pc:docMk/>
            <pc:sldMk cId="354751331" sldId="257"/>
            <ac:spMk id="47" creationId="{A7AE9375-4664-4DB2-922D-2782A6E439AC}"/>
          </ac:spMkLst>
        </pc:spChg>
        <pc:spChg chg="add">
          <ac:chgData name="Iris Ruebsam" userId="S::iris.ruebsam@lotisosz.onmicrosoft.com::9131f0ac-8ce5-4bcc-bb4f-a6a68f6fd464" providerId="AD" clId="Web-{7F461890-0F86-4E0E-8E89-A1560FB41DD8}" dt="2022-09-18T18:06:15.715" v="50"/>
          <ac:spMkLst>
            <pc:docMk/>
            <pc:sldMk cId="354751331" sldId="257"/>
            <ac:spMk id="51" creationId="{C87417AF-190E-4D6E-AFA6-7D3E84B0B430}"/>
          </ac:spMkLst>
        </pc:spChg>
        <pc:spChg chg="add">
          <ac:chgData name="Iris Ruebsam" userId="S::iris.ruebsam@lotisosz.onmicrosoft.com::9131f0ac-8ce5-4bcc-bb4f-a6a68f6fd464" providerId="AD" clId="Web-{7F461890-0F86-4E0E-8E89-A1560FB41DD8}" dt="2022-09-18T18:06:15.715" v="50"/>
          <ac:spMkLst>
            <pc:docMk/>
            <pc:sldMk cId="354751331" sldId="257"/>
            <ac:spMk id="53" creationId="{80B30ED8-273E-4C07-8568-2FE5CC5C483D}"/>
          </ac:spMkLst>
        </pc:spChg>
        <pc:grpChg chg="del">
          <ac:chgData name="Iris Ruebsam" userId="S::iris.ruebsam@lotisosz.onmicrosoft.com::9131f0ac-8ce5-4bcc-bb4f-a6a68f6fd464" providerId="AD" clId="Web-{7F461890-0F86-4E0E-8E89-A1560FB41DD8}" dt="2022-09-18T17:59:05.819" v="16"/>
          <ac:grpSpMkLst>
            <pc:docMk/>
            <pc:sldMk cId="354751331" sldId="257"/>
            <ac:grpSpMk id="18" creationId="{A4538145-ACBA-40C0-AFBD-DE742723D579}"/>
          </ac:grpSpMkLst>
        </pc:grpChg>
        <pc:picChg chg="mod ord">
          <ac:chgData name="Iris Ruebsam" userId="S::iris.ruebsam@lotisosz.onmicrosoft.com::9131f0ac-8ce5-4bcc-bb4f-a6a68f6fd464" providerId="AD" clId="Web-{7F461890-0F86-4E0E-8E89-A1560FB41DD8}" dt="2022-09-18T18:06:15.715" v="50"/>
          <ac:picMkLst>
            <pc:docMk/>
            <pc:sldMk cId="354751331" sldId="257"/>
            <ac:picMk id="4" creationId="{86925863-CF58-564E-8EA0-943CBBC22477}"/>
          </ac:picMkLst>
        </pc:picChg>
        <pc:picChg chg="add mod ord">
          <ac:chgData name="Iris Ruebsam" userId="S::iris.ruebsam@lotisosz.onmicrosoft.com::9131f0ac-8ce5-4bcc-bb4f-a6a68f6fd464" providerId="AD" clId="Web-{7F461890-0F86-4E0E-8E89-A1560FB41DD8}" dt="2022-09-18T18:06:15.715" v="50"/>
          <ac:picMkLst>
            <pc:docMk/>
            <pc:sldMk cId="354751331" sldId="257"/>
            <ac:picMk id="5" creationId="{064224B6-EB59-8D9C-96C3-7FEBEE5DD1F4}"/>
          </ac:picMkLst>
        </pc:picChg>
        <pc:cxnChg chg="add del">
          <ac:chgData name="Iris Ruebsam" userId="S::iris.ruebsam@lotisosz.onmicrosoft.com::9131f0ac-8ce5-4bcc-bb4f-a6a68f6fd464" providerId="AD" clId="Web-{7F461890-0F86-4E0E-8E89-A1560FB41DD8}" dt="2022-09-18T18:06:15.715" v="50"/>
          <ac:cxnSpMkLst>
            <pc:docMk/>
            <pc:sldMk cId="354751331" sldId="257"/>
            <ac:cxnSpMk id="42" creationId="{967F2066-0253-4771-A5F6-68111E1FE832}"/>
          </ac:cxnSpMkLst>
        </pc:cxnChg>
        <pc:cxnChg chg="add">
          <ac:chgData name="Iris Ruebsam" userId="S::iris.ruebsam@lotisosz.onmicrosoft.com::9131f0ac-8ce5-4bcc-bb4f-a6a68f6fd464" providerId="AD" clId="Web-{7F461890-0F86-4E0E-8E89-A1560FB41DD8}" dt="2022-09-18T18:06:15.715" v="50"/>
          <ac:cxnSpMkLst>
            <pc:docMk/>
            <pc:sldMk cId="354751331" sldId="257"/>
            <ac:cxnSpMk id="49" creationId="{EE504C98-6397-41C1-A8D8-2D9C4ED307E0}"/>
          </ac:cxnSpMkLst>
        </pc:cxnChg>
      </pc:sldChg>
      <pc:sldChg chg="addSp delSp modSp mod setBg setClrOvrMap">
        <pc:chgData name="Iris Ruebsam" userId="S::iris.ruebsam@lotisosz.onmicrosoft.com::9131f0ac-8ce5-4bcc-bb4f-a6a68f6fd464" providerId="AD" clId="Web-{7F461890-0F86-4E0E-8E89-A1560FB41DD8}" dt="2022-09-18T18:07:30.982" v="55"/>
        <pc:sldMkLst>
          <pc:docMk/>
          <pc:sldMk cId="3508855103" sldId="258"/>
        </pc:sldMkLst>
        <pc:spChg chg="mod ord">
          <ac:chgData name="Iris Ruebsam" userId="S::iris.ruebsam@lotisosz.onmicrosoft.com::9131f0ac-8ce5-4bcc-bb4f-a6a68f6fd464" providerId="AD" clId="Web-{7F461890-0F86-4E0E-8E89-A1560FB41DD8}" dt="2022-09-18T18:07:30.982" v="55"/>
          <ac:spMkLst>
            <pc:docMk/>
            <pc:sldMk cId="3508855103" sldId="258"/>
            <ac:spMk id="2" creationId="{E1947144-9BD6-0EF6-80CD-487F22F3BCB5}"/>
          </ac:spMkLst>
        </pc:spChg>
        <pc:spChg chg="mod ord">
          <ac:chgData name="Iris Ruebsam" userId="S::iris.ruebsam@lotisosz.onmicrosoft.com::9131f0ac-8ce5-4bcc-bb4f-a6a68f6fd464" providerId="AD" clId="Web-{7F461890-0F86-4E0E-8E89-A1560FB41DD8}" dt="2022-09-18T18:07:30.982" v="55"/>
          <ac:spMkLst>
            <pc:docMk/>
            <pc:sldMk cId="3508855103" sldId="258"/>
            <ac:spMk id="3" creationId="{0C52CE81-6C98-B2C4-812D-1D178BE4818D}"/>
          </ac:spMkLst>
        </pc:spChg>
        <pc:spChg chg="del">
          <ac:chgData name="Iris Ruebsam" userId="S::iris.ruebsam@lotisosz.onmicrosoft.com::9131f0ac-8ce5-4bcc-bb4f-a6a68f6fd464" providerId="AD" clId="Web-{7F461890-0F86-4E0E-8E89-A1560FB41DD8}" dt="2022-09-18T17:55:22.364" v="1"/>
          <ac:spMkLst>
            <pc:docMk/>
            <pc:sldMk cId="3508855103" sldId="258"/>
            <ac:spMk id="8" creationId="{30856BA3-58E9-A1A9-1F0F-1602CC15720E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7:58:06.772" v="9"/>
          <ac:spMkLst>
            <pc:docMk/>
            <pc:sldMk cId="3508855103" sldId="258"/>
            <ac:spMk id="38" creationId="{8F83519B-7BEF-4683-AD95-44C6CEBD9994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7:57:59.037" v="6"/>
          <ac:spMkLst>
            <pc:docMk/>
            <pc:sldMk cId="3508855103" sldId="258"/>
            <ac:spMk id="54" creationId="{99CEE05D-F25C-4EC3-B527-D9C999E335CD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7:57:59.037" v="6"/>
          <ac:spMkLst>
            <pc:docMk/>
            <pc:sldMk cId="3508855103" sldId="258"/>
            <ac:spMk id="56" creationId="{4F036726-0C05-446E-91C3-B986EBEA055E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7:57:59.037" v="6"/>
          <ac:spMkLst>
            <pc:docMk/>
            <pc:sldMk cId="3508855103" sldId="258"/>
            <ac:spMk id="58" creationId="{A310ABCD-C34B-42D1-9BEB-47755A3EA36C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7:57:59.037" v="6"/>
          <ac:spMkLst>
            <pc:docMk/>
            <pc:sldMk cId="3508855103" sldId="258"/>
            <ac:spMk id="60" creationId="{F38AB6A2-89F7-43B5-B608-50DFC740DEBF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7:57:59.037" v="6"/>
          <ac:spMkLst>
            <pc:docMk/>
            <pc:sldMk cId="3508855103" sldId="258"/>
            <ac:spMk id="62" creationId="{06585B74-DAF6-470E-B2F3-B5530A709AAC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7:57:59.037" v="6"/>
          <ac:spMkLst>
            <pc:docMk/>
            <pc:sldMk cId="3508855103" sldId="258"/>
            <ac:spMk id="64" creationId="{30BAD96F-CE2F-4682-99B8-0DD9E6AE2BED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7:58:06.772" v="8"/>
          <ac:spMkLst>
            <pc:docMk/>
            <pc:sldMk cId="3508855103" sldId="258"/>
            <ac:spMk id="66" creationId="{91F32EBA-ED97-466E-8CFA-8382584155D0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7:58:06.772" v="8"/>
          <ac:spMkLst>
            <pc:docMk/>
            <pc:sldMk cId="3508855103" sldId="258"/>
            <ac:spMk id="67" creationId="{8A2EB53C-CFB0-49CC-BA4A-3C1BDC4C043D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1:26.462" v="21"/>
          <ac:spMkLst>
            <pc:docMk/>
            <pc:sldMk cId="3508855103" sldId="258"/>
            <ac:spMk id="69" creationId="{99CEE05D-F25C-4EC3-B527-D9C999E335CD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1:26.462" v="21"/>
          <ac:spMkLst>
            <pc:docMk/>
            <pc:sldMk cId="3508855103" sldId="258"/>
            <ac:spMk id="70" creationId="{4F036726-0C05-446E-91C3-B986EBEA055E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1:26.462" v="21"/>
          <ac:spMkLst>
            <pc:docMk/>
            <pc:sldMk cId="3508855103" sldId="258"/>
            <ac:spMk id="71" creationId="{A310ABCD-C34B-42D1-9BEB-47755A3EA36C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1:26.462" v="21"/>
          <ac:spMkLst>
            <pc:docMk/>
            <pc:sldMk cId="3508855103" sldId="258"/>
            <ac:spMk id="72" creationId="{F38AB6A2-89F7-43B5-B608-50DFC740DEBF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1:26.462" v="21"/>
          <ac:spMkLst>
            <pc:docMk/>
            <pc:sldMk cId="3508855103" sldId="258"/>
            <ac:spMk id="73" creationId="{06585B74-DAF6-470E-B2F3-B5530A709AAC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1:26.462" v="21"/>
          <ac:spMkLst>
            <pc:docMk/>
            <pc:sldMk cId="3508855103" sldId="258"/>
            <ac:spMk id="74" creationId="{30BAD96F-CE2F-4682-99B8-0DD9E6AE2BED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5:03.621" v="46"/>
          <ac:spMkLst>
            <pc:docMk/>
            <pc:sldMk cId="3508855103" sldId="258"/>
            <ac:spMk id="79" creationId="{07977D39-626F-40D7-B00F-16E02602DD5A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5:03.621" v="46"/>
          <ac:spMkLst>
            <pc:docMk/>
            <pc:sldMk cId="3508855103" sldId="258"/>
            <ac:spMk id="81" creationId="{B905CDE4-B751-4B3E-B625-6E59F8903414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5:03.621" v="46"/>
          <ac:spMkLst>
            <pc:docMk/>
            <pc:sldMk cId="3508855103" sldId="258"/>
            <ac:spMk id="83" creationId="{08108C16-F4C0-44AA-999D-17BD39219B24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5:03.621" v="46"/>
          <ac:spMkLst>
            <pc:docMk/>
            <pc:sldMk cId="3508855103" sldId="258"/>
            <ac:spMk id="85" creationId="{C8F10CB3-3B5E-4C7A-98CF-B87454DDFA39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7:30.982" v="55"/>
          <ac:spMkLst>
            <pc:docMk/>
            <pc:sldMk cId="3508855103" sldId="258"/>
            <ac:spMk id="90" creationId="{F6E384F5-137A-40B1-97F0-694CC6ECD59C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7:30.982" v="55"/>
          <ac:spMkLst>
            <pc:docMk/>
            <pc:sldMk cId="3508855103" sldId="258"/>
            <ac:spMk id="92" creationId="{9DBC4630-03DA-474F-BBCB-BA3AE6B317A4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7:30.982" v="55"/>
          <ac:spMkLst>
            <pc:docMk/>
            <pc:sldMk cId="3508855103" sldId="258"/>
            <ac:spMk id="94" creationId="{78418A25-6EAC-4140-BFE6-284E1925B5EE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7:30.982" v="55"/>
          <ac:spMkLst>
            <pc:docMk/>
            <pc:sldMk cId="3508855103" sldId="258"/>
            <ac:spMk id="96" creationId="{6B9D64DB-4D5C-4A91-B45F-F301E3174F9F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7:30.982" v="55"/>
          <ac:spMkLst>
            <pc:docMk/>
            <pc:sldMk cId="3508855103" sldId="258"/>
            <ac:spMk id="98" creationId="{CB14CE1B-4BC5-4EF2-BE3D-05E4F580B3DB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7:30.982" v="54"/>
          <ac:spMkLst>
            <pc:docMk/>
            <pc:sldMk cId="3508855103" sldId="258"/>
            <ac:spMk id="103" creationId="{07977D39-626F-40D7-B00F-16E02602DD5A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7:30.982" v="54"/>
          <ac:spMkLst>
            <pc:docMk/>
            <pc:sldMk cId="3508855103" sldId="258"/>
            <ac:spMk id="105" creationId="{B905CDE4-B751-4B3E-B625-6E59F8903414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7:30.982" v="54"/>
          <ac:spMkLst>
            <pc:docMk/>
            <pc:sldMk cId="3508855103" sldId="258"/>
            <ac:spMk id="107" creationId="{08108C16-F4C0-44AA-999D-17BD39219B24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7:30.982" v="54"/>
          <ac:spMkLst>
            <pc:docMk/>
            <pc:sldMk cId="3508855103" sldId="258"/>
            <ac:spMk id="109" creationId="{CDC29AC1-2821-4FCC-B597-88DAF39C36FE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7:30.982" v="54"/>
          <ac:spMkLst>
            <pc:docMk/>
            <pc:sldMk cId="3508855103" sldId="258"/>
            <ac:spMk id="111" creationId="{C8F10CB3-3B5E-4C7A-98CF-B87454DDFA39}"/>
          </ac:spMkLst>
        </pc:spChg>
        <pc:spChg chg="add">
          <ac:chgData name="Iris Ruebsam" userId="S::iris.ruebsam@lotisosz.onmicrosoft.com::9131f0ac-8ce5-4bcc-bb4f-a6a68f6fd464" providerId="AD" clId="Web-{7F461890-0F86-4E0E-8E89-A1560FB41DD8}" dt="2022-09-18T18:07:30.982" v="55"/>
          <ac:spMkLst>
            <pc:docMk/>
            <pc:sldMk cId="3508855103" sldId="258"/>
            <ac:spMk id="113" creationId="{5F18414D-1626-4996-AACB-23D3DE45B03B}"/>
          </ac:spMkLst>
        </pc:spChg>
        <pc:spChg chg="add">
          <ac:chgData name="Iris Ruebsam" userId="S::iris.ruebsam@lotisosz.onmicrosoft.com::9131f0ac-8ce5-4bcc-bb4f-a6a68f6fd464" providerId="AD" clId="Web-{7F461890-0F86-4E0E-8E89-A1560FB41DD8}" dt="2022-09-18T18:07:30.982" v="55"/>
          <ac:spMkLst>
            <pc:docMk/>
            <pc:sldMk cId="3508855103" sldId="258"/>
            <ac:spMk id="114" creationId="{D84C2E9E-0B5D-4B5F-9A1F-70EBDCE39034}"/>
          </ac:spMkLst>
        </pc:spChg>
        <pc:grpChg chg="add del">
          <ac:chgData name="Iris Ruebsam" userId="S::iris.ruebsam@lotisosz.onmicrosoft.com::9131f0ac-8ce5-4bcc-bb4f-a6a68f6fd464" providerId="AD" clId="Web-{7F461890-0F86-4E0E-8E89-A1560FB41DD8}" dt="2022-09-18T17:58:06.772" v="9"/>
          <ac:grpSpMkLst>
            <pc:docMk/>
            <pc:sldMk cId="3508855103" sldId="258"/>
            <ac:grpSpMk id="39" creationId="{7A737E2B-A28F-42F1-A1E9-1CA2DE4A1EBD}"/>
          </ac:grpSpMkLst>
        </pc:grpChg>
        <pc:grpChg chg="add del">
          <ac:chgData name="Iris Ruebsam" userId="S::iris.ruebsam@lotisosz.onmicrosoft.com::9131f0ac-8ce5-4bcc-bb4f-a6a68f6fd464" providerId="AD" clId="Web-{7F461890-0F86-4E0E-8E89-A1560FB41DD8}" dt="2022-09-18T17:58:06.772" v="9"/>
          <ac:grpSpMkLst>
            <pc:docMk/>
            <pc:sldMk cId="3508855103" sldId="258"/>
            <ac:grpSpMk id="42" creationId="{EBAD34AF-5414-49A5-AB75-F1CA854B3094}"/>
          </ac:grpSpMkLst>
        </pc:grpChg>
        <pc:grpChg chg="add del">
          <ac:chgData name="Iris Ruebsam" userId="S::iris.ruebsam@lotisosz.onmicrosoft.com::9131f0ac-8ce5-4bcc-bb4f-a6a68f6fd464" providerId="AD" clId="Web-{7F461890-0F86-4E0E-8E89-A1560FB41DD8}" dt="2022-09-18T17:58:06.772" v="9"/>
          <ac:grpSpMkLst>
            <pc:docMk/>
            <pc:sldMk cId="3508855103" sldId="258"/>
            <ac:grpSpMk id="43" creationId="{5F42AC07-1FE2-483E-851B-FC913421033F}"/>
          </ac:grpSpMkLst>
        </pc:grpChg>
        <pc:grpChg chg="add del">
          <ac:chgData name="Iris Ruebsam" userId="S::iris.ruebsam@lotisosz.onmicrosoft.com::9131f0ac-8ce5-4bcc-bb4f-a6a68f6fd464" providerId="AD" clId="Web-{7F461890-0F86-4E0E-8E89-A1560FB41DD8}" dt="2022-09-18T17:58:06.772" v="9"/>
          <ac:grpSpMkLst>
            <pc:docMk/>
            <pc:sldMk cId="3508855103" sldId="258"/>
            <ac:grpSpMk id="47" creationId="{990CD16F-8620-4B36-8D85-DB9DD98696D1}"/>
          </ac:grpSpMkLst>
        </pc:grpChg>
        <pc:picChg chg="del mod ord">
          <ac:chgData name="Iris Ruebsam" userId="S::iris.ruebsam@lotisosz.onmicrosoft.com::9131f0ac-8ce5-4bcc-bb4f-a6a68f6fd464" providerId="AD" clId="Web-{7F461890-0F86-4E0E-8E89-A1560FB41DD8}" dt="2022-09-18T18:07:11.669" v="51"/>
          <ac:picMkLst>
            <pc:docMk/>
            <pc:sldMk cId="3508855103" sldId="258"/>
            <ac:picMk id="4" creationId="{8CC625CC-B4EB-2F10-0BB2-67302796B1DE}"/>
          </ac:picMkLst>
        </pc:picChg>
        <pc:picChg chg="mod ord">
          <ac:chgData name="Iris Ruebsam" userId="S::iris.ruebsam@lotisosz.onmicrosoft.com::9131f0ac-8ce5-4bcc-bb4f-a6a68f6fd464" providerId="AD" clId="Web-{7F461890-0F86-4E0E-8E89-A1560FB41DD8}" dt="2022-09-18T18:07:30.982" v="55"/>
          <ac:picMkLst>
            <pc:docMk/>
            <pc:sldMk cId="3508855103" sldId="258"/>
            <ac:picMk id="5" creationId="{650504A0-57FD-DD45-C176-D832111E3BCA}"/>
          </ac:picMkLst>
        </pc:picChg>
        <pc:picChg chg="mod ord">
          <ac:chgData name="Iris Ruebsam" userId="S::iris.ruebsam@lotisosz.onmicrosoft.com::9131f0ac-8ce5-4bcc-bb4f-a6a68f6fd464" providerId="AD" clId="Web-{7F461890-0F86-4E0E-8E89-A1560FB41DD8}" dt="2022-09-18T18:07:30.982" v="55"/>
          <ac:picMkLst>
            <pc:docMk/>
            <pc:sldMk cId="3508855103" sldId="258"/>
            <ac:picMk id="6" creationId="{80FA3310-D58D-1CB2-FDF3-996C58BC5CD1}"/>
          </ac:picMkLst>
        </pc:picChg>
        <pc:picChg chg="add mod ord">
          <ac:chgData name="Iris Ruebsam" userId="S::iris.ruebsam@lotisosz.onmicrosoft.com::9131f0ac-8ce5-4bcc-bb4f-a6a68f6fd464" providerId="AD" clId="Web-{7F461890-0F86-4E0E-8E89-A1560FB41DD8}" dt="2022-09-18T18:07:30.982" v="55"/>
          <ac:picMkLst>
            <pc:docMk/>
            <pc:sldMk cId="3508855103" sldId="258"/>
            <ac:picMk id="7" creationId="{0AC2FDE4-C485-D952-B851-A88CB34FB603}"/>
          </ac:picMkLst>
        </pc:picChg>
        <pc:picChg chg="add mod ord">
          <ac:chgData name="Iris Ruebsam" userId="S::iris.ruebsam@lotisosz.onmicrosoft.com::9131f0ac-8ce5-4bcc-bb4f-a6a68f6fd464" providerId="AD" clId="Web-{7F461890-0F86-4E0E-8E89-A1560FB41DD8}" dt="2022-09-18T18:07:30.982" v="55"/>
          <ac:picMkLst>
            <pc:docMk/>
            <pc:sldMk cId="3508855103" sldId="258"/>
            <ac:picMk id="9" creationId="{E2F1CABC-CBC8-3082-7875-3FECF7A1986E}"/>
          </ac:picMkLst>
        </pc:picChg>
        <pc:picChg chg="add mod ord">
          <ac:chgData name="Iris Ruebsam" userId="S::iris.ruebsam@lotisosz.onmicrosoft.com::9131f0ac-8ce5-4bcc-bb4f-a6a68f6fd464" providerId="AD" clId="Web-{7F461890-0F86-4E0E-8E89-A1560FB41DD8}" dt="2022-09-18T18:07:30.982" v="55"/>
          <ac:picMkLst>
            <pc:docMk/>
            <pc:sldMk cId="3508855103" sldId="258"/>
            <ac:picMk id="10" creationId="{557397DD-E067-588E-8615-DAE6566DD4D7}"/>
          </ac:picMkLst>
        </pc:picChg>
        <pc:cxnChg chg="add">
          <ac:chgData name="Iris Ruebsam" userId="S::iris.ruebsam@lotisosz.onmicrosoft.com::9131f0ac-8ce5-4bcc-bb4f-a6a68f6fd464" providerId="AD" clId="Web-{7F461890-0F86-4E0E-8E89-A1560FB41DD8}" dt="2022-09-18T18:07:30.982" v="55"/>
          <ac:cxnSpMkLst>
            <pc:docMk/>
            <pc:sldMk cId="3508855103" sldId="258"/>
            <ac:cxnSpMk id="115" creationId="{07A9243D-8FC3-4B36-874B-55906B03F484}"/>
          </ac:cxnSpMkLst>
        </pc:cxnChg>
      </pc:sldChg>
      <pc:sldChg chg="addSp delSp modSp mod setClrOvrMap">
        <pc:chgData name="Iris Ruebsam" userId="S::iris.ruebsam@lotisosz.onmicrosoft.com::9131f0ac-8ce5-4bcc-bb4f-a6a68f6fd464" providerId="AD" clId="Web-{7F461890-0F86-4E0E-8E89-A1560FB41DD8}" dt="2022-09-18T18:19:23.381" v="115"/>
        <pc:sldMkLst>
          <pc:docMk/>
          <pc:sldMk cId="3172101967" sldId="269"/>
        </pc:sldMkLst>
        <pc:spChg chg="mod">
          <ac:chgData name="Iris Ruebsam" userId="S::iris.ruebsam@lotisosz.onmicrosoft.com::9131f0ac-8ce5-4bcc-bb4f-a6a68f6fd464" providerId="AD" clId="Web-{7F461890-0F86-4E0E-8E89-A1560FB41DD8}" dt="2022-09-18T18:19:23.381" v="115"/>
          <ac:spMkLst>
            <pc:docMk/>
            <pc:sldMk cId="3172101967" sldId="269"/>
            <ac:spMk id="2" creationId="{D190299E-9D70-BFA4-4067-D8B43D79479C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9:23.381" v="115"/>
          <ac:spMkLst>
            <pc:docMk/>
            <pc:sldMk cId="3172101967" sldId="269"/>
            <ac:spMk id="36" creationId="{3D4A84B9-E564-4DD0-97F8-DBF1C460C28A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9:23.381" v="115"/>
          <ac:spMkLst>
            <pc:docMk/>
            <pc:sldMk cId="3172101967" sldId="269"/>
            <ac:spMk id="42" creationId="{7DE75D4A-0965-4973-BE75-DECCAC9A9614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9:23.381" v="115"/>
          <ac:spMkLst>
            <pc:docMk/>
            <pc:sldMk cId="3172101967" sldId="269"/>
            <ac:spMk id="49" creationId="{0D7B6173-1D58-48E2-83CF-37350F315F75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9:23.381" v="115"/>
          <ac:spMkLst>
            <pc:docMk/>
            <pc:sldMk cId="3172101967" sldId="269"/>
            <ac:spMk id="50" creationId="{2F36CA75-CFBF-4844-B719-8FE9EBADA9AF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9:23.381" v="115"/>
          <ac:spMkLst>
            <pc:docMk/>
            <pc:sldMk cId="3172101967" sldId="269"/>
            <ac:spMk id="51" creationId="{102382E0-0A09-46AE-B955-B911CAFE7F00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9:22.990" v="114"/>
          <ac:spMkLst>
            <pc:docMk/>
            <pc:sldMk cId="3172101967" sldId="269"/>
            <ac:spMk id="56" creationId="{EF9B8DF2-C3F5-49A2-94D2-F7B65A0F1F15}"/>
          </ac:spMkLst>
        </pc:spChg>
        <pc:spChg chg="add">
          <ac:chgData name="Iris Ruebsam" userId="S::iris.ruebsam@lotisosz.onmicrosoft.com::9131f0ac-8ce5-4bcc-bb4f-a6a68f6fd464" providerId="AD" clId="Web-{7F461890-0F86-4E0E-8E89-A1560FB41DD8}" dt="2022-09-18T18:19:23.381" v="115"/>
          <ac:spMkLst>
            <pc:docMk/>
            <pc:sldMk cId="3172101967" sldId="269"/>
            <ac:spMk id="58" creationId="{96EEF187-8434-4B76-BE40-006EEBB263CF}"/>
          </ac:spMkLst>
        </pc:spChg>
        <pc:spChg chg="add">
          <ac:chgData name="Iris Ruebsam" userId="S::iris.ruebsam@lotisosz.onmicrosoft.com::9131f0ac-8ce5-4bcc-bb4f-a6a68f6fd464" providerId="AD" clId="Web-{7F461890-0F86-4E0E-8E89-A1560FB41DD8}" dt="2022-09-18T18:19:23.381" v="115"/>
          <ac:spMkLst>
            <pc:docMk/>
            <pc:sldMk cId="3172101967" sldId="269"/>
            <ac:spMk id="59" creationId="{681CD866-52B5-4280-A92B-56BDFD1E9A12}"/>
          </ac:spMkLst>
        </pc:spChg>
        <pc:graphicFrameChg chg="mod modGraphic">
          <ac:chgData name="Iris Ruebsam" userId="S::iris.ruebsam@lotisosz.onmicrosoft.com::9131f0ac-8ce5-4bcc-bb4f-a6a68f6fd464" providerId="AD" clId="Web-{7F461890-0F86-4E0E-8E89-A1560FB41DD8}" dt="2022-09-18T18:19:23.381" v="115"/>
          <ac:graphicFrameMkLst>
            <pc:docMk/>
            <pc:sldMk cId="3172101967" sldId="269"/>
            <ac:graphicFrameMk id="5" creationId="{AB9EE2D2-BD43-C008-4323-2422C5425462}"/>
          </ac:graphicFrameMkLst>
        </pc:graphicFrameChg>
        <pc:picChg chg="mod ord">
          <ac:chgData name="Iris Ruebsam" userId="S::iris.ruebsam@lotisosz.onmicrosoft.com::9131f0ac-8ce5-4bcc-bb4f-a6a68f6fd464" providerId="AD" clId="Web-{7F461890-0F86-4E0E-8E89-A1560FB41DD8}" dt="2022-09-18T18:19:23.381" v="115"/>
          <ac:picMkLst>
            <pc:docMk/>
            <pc:sldMk cId="3172101967" sldId="269"/>
            <ac:picMk id="19" creationId="{C08C1CCF-F74A-45AF-826B-05E6EC06870C}"/>
          </ac:picMkLst>
        </pc:picChg>
        <pc:picChg chg="mod ord">
          <ac:chgData name="Iris Ruebsam" userId="S::iris.ruebsam@lotisosz.onmicrosoft.com::9131f0ac-8ce5-4bcc-bb4f-a6a68f6fd464" providerId="AD" clId="Web-{7F461890-0F86-4E0E-8E89-A1560FB41DD8}" dt="2022-09-18T18:19:23.381" v="115"/>
          <ac:picMkLst>
            <pc:docMk/>
            <pc:sldMk cId="3172101967" sldId="269"/>
            <ac:picMk id="27" creationId="{7F90B86E-0403-FB96-F33F-9567E882008C}"/>
          </ac:picMkLst>
        </pc:picChg>
        <pc:picChg chg="add del">
          <ac:chgData name="Iris Ruebsam" userId="S::iris.ruebsam@lotisosz.onmicrosoft.com::9131f0ac-8ce5-4bcc-bb4f-a6a68f6fd464" providerId="AD" clId="Web-{7F461890-0F86-4E0E-8E89-A1560FB41DD8}" dt="2022-09-18T18:19:23.381" v="115"/>
          <ac:picMkLst>
            <pc:docMk/>
            <pc:sldMk cId="3172101967" sldId="269"/>
            <ac:picMk id="38" creationId="{4A599609-F5C2-4A0B-A992-913F814A631A}"/>
          </ac:picMkLst>
        </pc:picChg>
      </pc:sldChg>
      <pc:sldChg chg="addSp delSp modSp mod setClrOvrMap">
        <pc:chgData name="Iris Ruebsam" userId="S::iris.ruebsam@lotisosz.onmicrosoft.com::9131f0ac-8ce5-4bcc-bb4f-a6a68f6fd464" providerId="AD" clId="Web-{7F461890-0F86-4E0E-8E89-A1560FB41DD8}" dt="2022-09-18T18:19:56.037" v="118"/>
        <pc:sldMkLst>
          <pc:docMk/>
          <pc:sldMk cId="3723647542" sldId="270"/>
        </pc:sldMkLst>
        <pc:spChg chg="mod">
          <ac:chgData name="Iris Ruebsam" userId="S::iris.ruebsam@lotisosz.onmicrosoft.com::9131f0ac-8ce5-4bcc-bb4f-a6a68f6fd464" providerId="AD" clId="Web-{7F461890-0F86-4E0E-8E89-A1560FB41DD8}" dt="2022-09-18T18:19:56.037" v="118"/>
          <ac:spMkLst>
            <pc:docMk/>
            <pc:sldMk cId="3723647542" sldId="270"/>
            <ac:spMk id="2" creationId="{D190299E-9D70-BFA4-4067-D8B43D79479C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9:56.037" v="118"/>
          <ac:spMkLst>
            <pc:docMk/>
            <pc:sldMk cId="3723647542" sldId="270"/>
            <ac:spMk id="21" creationId="{0D7B6173-1D58-48E2-83CF-37350F315F75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9:56.037" v="118"/>
          <ac:spMkLst>
            <pc:docMk/>
            <pc:sldMk cId="3723647542" sldId="270"/>
            <ac:spMk id="23" creationId="{2F36CA75-CFBF-4844-B719-8FE9EBADA9AF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9:56.037" v="118"/>
          <ac:spMkLst>
            <pc:docMk/>
            <pc:sldMk cId="3723647542" sldId="270"/>
            <ac:spMk id="25" creationId="{3D4A84B9-E564-4DD0-97F8-DBF1C460C28A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9:56.037" v="118"/>
          <ac:spMkLst>
            <pc:docMk/>
            <pc:sldMk cId="3723647542" sldId="270"/>
            <ac:spMk id="29" creationId="{102382E0-0A09-46AE-B955-B911CAFE7F00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9:56.037" v="118"/>
          <ac:spMkLst>
            <pc:docMk/>
            <pc:sldMk cId="3723647542" sldId="270"/>
            <ac:spMk id="31" creationId="{7DE75D4A-0965-4973-BE75-DECCAC9A9614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9:55.803" v="117"/>
          <ac:spMkLst>
            <pc:docMk/>
            <pc:sldMk cId="3723647542" sldId="270"/>
            <ac:spMk id="33" creationId="{681CD866-52B5-4280-A92B-56BDFD1E9A12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9:55.803" v="117"/>
          <ac:spMkLst>
            <pc:docMk/>
            <pc:sldMk cId="3723647542" sldId="270"/>
            <ac:spMk id="34" creationId="{96EEF187-8434-4B76-BE40-006EEBB263CF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5:05.503" v="108"/>
          <ac:spMkLst>
            <pc:docMk/>
            <pc:sldMk cId="3723647542" sldId="270"/>
            <ac:spMk id="36" creationId="{28FF88A3-8EBC-4142-8CC2-EBE257ED6C90}"/>
          </ac:spMkLst>
        </pc:spChg>
        <pc:spChg chg="add">
          <ac:chgData name="Iris Ruebsam" userId="S::iris.ruebsam@lotisosz.onmicrosoft.com::9131f0ac-8ce5-4bcc-bb4f-a6a68f6fd464" providerId="AD" clId="Web-{7F461890-0F86-4E0E-8E89-A1560FB41DD8}" dt="2022-09-18T18:19:56.037" v="118"/>
          <ac:spMkLst>
            <pc:docMk/>
            <pc:sldMk cId="3723647542" sldId="270"/>
            <ac:spMk id="37" creationId="{681CD866-52B5-4280-A92B-56BDFD1E9A12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5:05.503" v="108"/>
          <ac:spMkLst>
            <pc:docMk/>
            <pc:sldMk cId="3723647542" sldId="270"/>
            <ac:spMk id="38" creationId="{261388EF-B4CE-4326-979A-2F53CED606FE}"/>
          </ac:spMkLst>
        </pc:spChg>
        <pc:spChg chg="add">
          <ac:chgData name="Iris Ruebsam" userId="S::iris.ruebsam@lotisosz.onmicrosoft.com::9131f0ac-8ce5-4bcc-bb4f-a6a68f6fd464" providerId="AD" clId="Web-{7F461890-0F86-4E0E-8E89-A1560FB41DD8}" dt="2022-09-18T18:19:56.037" v="118"/>
          <ac:spMkLst>
            <pc:docMk/>
            <pc:sldMk cId="3723647542" sldId="270"/>
            <ac:spMk id="39" creationId="{96EEF187-8434-4B76-BE40-006EEBB263CF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5:05.503" v="108"/>
          <ac:spMkLst>
            <pc:docMk/>
            <pc:sldMk cId="3723647542" sldId="270"/>
            <ac:spMk id="40" creationId="{1D917FAD-3240-4D3F-91A0-9571F75DC6DC}"/>
          </ac:spMkLst>
        </pc:spChg>
        <pc:graphicFrameChg chg="mod modGraphic">
          <ac:chgData name="Iris Ruebsam" userId="S::iris.ruebsam@lotisosz.onmicrosoft.com::9131f0ac-8ce5-4bcc-bb4f-a6a68f6fd464" providerId="AD" clId="Web-{7F461890-0F86-4E0E-8E89-A1560FB41DD8}" dt="2022-09-18T18:19:56.037" v="118"/>
          <ac:graphicFrameMkLst>
            <pc:docMk/>
            <pc:sldMk cId="3723647542" sldId="270"/>
            <ac:graphicFrameMk id="5" creationId="{96D8A2E0-A92A-5A18-C27F-F3DEBCC8ABEB}"/>
          </ac:graphicFrameMkLst>
        </pc:graphicFrameChg>
        <pc:picChg chg="mod ord">
          <ac:chgData name="Iris Ruebsam" userId="S::iris.ruebsam@lotisosz.onmicrosoft.com::9131f0ac-8ce5-4bcc-bb4f-a6a68f6fd464" providerId="AD" clId="Web-{7F461890-0F86-4E0E-8E89-A1560FB41DD8}" dt="2022-09-18T18:19:56.037" v="118"/>
          <ac:picMkLst>
            <pc:docMk/>
            <pc:sldMk cId="3723647542" sldId="270"/>
            <ac:picMk id="10" creationId="{D5157BA4-EFD6-CF5D-6F6E-AD3062D5ECE7}"/>
          </ac:picMkLst>
        </pc:picChg>
        <pc:picChg chg="mod ord">
          <ac:chgData name="Iris Ruebsam" userId="S::iris.ruebsam@lotisosz.onmicrosoft.com::9131f0ac-8ce5-4bcc-bb4f-a6a68f6fd464" providerId="AD" clId="Web-{7F461890-0F86-4E0E-8E89-A1560FB41DD8}" dt="2022-09-18T18:19:56.037" v="118"/>
          <ac:picMkLst>
            <pc:docMk/>
            <pc:sldMk cId="3723647542" sldId="270"/>
            <ac:picMk id="16" creationId="{2C507929-C87F-E0C6-5626-38B622E50F75}"/>
          </ac:picMkLst>
        </pc:picChg>
        <pc:picChg chg="add del">
          <ac:chgData name="Iris Ruebsam" userId="S::iris.ruebsam@lotisosz.onmicrosoft.com::9131f0ac-8ce5-4bcc-bb4f-a6a68f6fd464" providerId="AD" clId="Web-{7F461890-0F86-4E0E-8E89-A1560FB41DD8}" dt="2022-09-18T18:19:56.037" v="118"/>
          <ac:picMkLst>
            <pc:docMk/>
            <pc:sldMk cId="3723647542" sldId="270"/>
            <ac:picMk id="27" creationId="{4A599609-F5C2-4A0B-A992-913F814A631A}"/>
          </ac:picMkLst>
        </pc:picChg>
      </pc:sldChg>
      <pc:sldChg chg="addSp delSp modSp mod setClrOvrMap">
        <pc:chgData name="Iris Ruebsam" userId="S::iris.ruebsam@lotisosz.onmicrosoft.com::9131f0ac-8ce5-4bcc-bb4f-a6a68f6fd464" providerId="AD" clId="Web-{7F461890-0F86-4E0E-8E89-A1560FB41DD8}" dt="2022-09-18T18:18:40.271" v="112"/>
        <pc:sldMkLst>
          <pc:docMk/>
          <pc:sldMk cId="3054302107" sldId="273"/>
        </pc:sldMkLst>
        <pc:spChg chg="mod">
          <ac:chgData name="Iris Ruebsam" userId="S::iris.ruebsam@lotisosz.onmicrosoft.com::9131f0ac-8ce5-4bcc-bb4f-a6a68f6fd464" providerId="AD" clId="Web-{7F461890-0F86-4E0E-8E89-A1560FB41DD8}" dt="2022-09-18T18:18:40.271" v="112"/>
          <ac:spMkLst>
            <pc:docMk/>
            <pc:sldMk cId="3054302107" sldId="273"/>
            <ac:spMk id="2" creationId="{D190299E-9D70-BFA4-4067-D8B43D79479C}"/>
          </ac:spMkLst>
        </pc:spChg>
        <pc:spChg chg="mod ord">
          <ac:chgData name="Iris Ruebsam" userId="S::iris.ruebsam@lotisosz.onmicrosoft.com::9131f0ac-8ce5-4bcc-bb4f-a6a68f6fd464" providerId="AD" clId="Web-{7F461890-0F86-4E0E-8E89-A1560FB41DD8}" dt="2022-09-18T18:18:40.271" v="112"/>
          <ac:spMkLst>
            <pc:docMk/>
            <pc:sldMk cId="3054302107" sldId="273"/>
            <ac:spMk id="3" creationId="{F7EF131B-5074-D609-13F7-42A6EB63185F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2:24.923" v="78"/>
          <ac:spMkLst>
            <pc:docMk/>
            <pc:sldMk cId="3054302107" sldId="273"/>
            <ac:spMk id="9" creationId="{59264BFD-360D-430E-B593-7BC0D00FBDEE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2:24.923" v="78"/>
          <ac:spMkLst>
            <pc:docMk/>
            <pc:sldMk cId="3054302107" sldId="273"/>
            <ac:spMk id="15" creationId="{F249C1C3-EBDE-4C27-BD12-A6AE40A4DBC7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8:40.271" v="112"/>
          <ac:spMkLst>
            <pc:docMk/>
            <pc:sldMk cId="3054302107" sldId="273"/>
            <ac:spMk id="17" creationId="{C5E6CFF1-2F42-4E10-9A97-F116F46F53FE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0:33.250" v="60"/>
          <ac:spMkLst>
            <pc:docMk/>
            <pc:sldMk cId="3054302107" sldId="273"/>
            <ac:spMk id="20" creationId="{305265DC-CF6B-4AE8-B3F3-2A7A16374D31}"/>
          </ac:spMkLst>
        </pc:spChg>
        <pc:spChg chg="add">
          <ac:chgData name="Iris Ruebsam" userId="S::iris.ruebsam@lotisosz.onmicrosoft.com::9131f0ac-8ce5-4bcc-bb4f-a6a68f6fd464" providerId="AD" clId="Web-{7F461890-0F86-4E0E-8E89-A1560FB41DD8}" dt="2022-09-18T18:18:40.271" v="112"/>
          <ac:spMkLst>
            <pc:docMk/>
            <pc:sldMk cId="3054302107" sldId="273"/>
            <ac:spMk id="23" creationId="{681CD866-52B5-4280-A92B-56BDFD1E9A12}"/>
          </ac:spMkLst>
        </pc:spChg>
        <pc:spChg chg="add">
          <ac:chgData name="Iris Ruebsam" userId="S::iris.ruebsam@lotisosz.onmicrosoft.com::9131f0ac-8ce5-4bcc-bb4f-a6a68f6fd464" providerId="AD" clId="Web-{7F461890-0F86-4E0E-8E89-A1560FB41DD8}" dt="2022-09-18T18:18:40.271" v="112"/>
          <ac:spMkLst>
            <pc:docMk/>
            <pc:sldMk cId="3054302107" sldId="273"/>
            <ac:spMk id="25" creationId="{96EEF187-8434-4B76-BE40-006EEBB263CF}"/>
          </ac:spMkLst>
        </pc:spChg>
        <pc:grpChg chg="add del">
          <ac:chgData name="Iris Ruebsam" userId="S::iris.ruebsam@lotisosz.onmicrosoft.com::9131f0ac-8ce5-4bcc-bb4f-a6a68f6fd464" providerId="AD" clId="Web-{7F461890-0F86-4E0E-8E89-A1560FB41DD8}" dt="2022-09-18T18:12:24.923" v="78"/>
          <ac:grpSpMkLst>
            <pc:docMk/>
            <pc:sldMk cId="3054302107" sldId="273"/>
            <ac:grpSpMk id="11" creationId="{A4538145-ACBA-40C0-AFBD-DE742723D579}"/>
          </ac:grpSpMkLst>
        </pc:grpChg>
        <pc:grpChg chg="add del">
          <ac:chgData name="Iris Ruebsam" userId="S::iris.ruebsam@lotisosz.onmicrosoft.com::9131f0ac-8ce5-4bcc-bb4f-a6a68f6fd464" providerId="AD" clId="Web-{7F461890-0F86-4E0E-8E89-A1560FB41DD8}" dt="2022-09-18T18:10:33.250" v="60"/>
          <ac:grpSpMkLst>
            <pc:docMk/>
            <pc:sldMk cId="3054302107" sldId="273"/>
            <ac:grpSpMk id="22" creationId="{37EA779C-87BF-454F-919D-A3DA98FD8A79}"/>
          </ac:grpSpMkLst>
        </pc:grpChg>
        <pc:picChg chg="add del">
          <ac:chgData name="Iris Ruebsam" userId="S::iris.ruebsam@lotisosz.onmicrosoft.com::9131f0ac-8ce5-4bcc-bb4f-a6a68f6fd464" providerId="AD" clId="Web-{7F461890-0F86-4E0E-8E89-A1560FB41DD8}" dt="2022-09-18T18:11:06.094" v="65"/>
          <ac:picMkLst>
            <pc:docMk/>
            <pc:sldMk cId="3054302107" sldId="273"/>
            <ac:picMk id="4" creationId="{31078D70-C9DA-B7CD-25EC-0BA22E62F9AF}"/>
          </ac:picMkLst>
        </pc:picChg>
        <pc:picChg chg="add del mod">
          <ac:chgData name="Iris Ruebsam" userId="S::iris.ruebsam@lotisosz.onmicrosoft.com::9131f0ac-8ce5-4bcc-bb4f-a6a68f6fd464" providerId="AD" clId="Web-{7F461890-0F86-4E0E-8E89-A1560FB41DD8}" dt="2022-09-18T18:10:39.296" v="62"/>
          <ac:picMkLst>
            <pc:docMk/>
            <pc:sldMk cId="3054302107" sldId="273"/>
            <ac:picMk id="5" creationId="{84886E24-296D-ACCD-63AE-5A647D2C8517}"/>
          </ac:picMkLst>
        </pc:picChg>
        <pc:picChg chg="add del mod">
          <ac:chgData name="Iris Ruebsam" userId="S::iris.ruebsam@lotisosz.onmicrosoft.com::9131f0ac-8ce5-4bcc-bb4f-a6a68f6fd464" providerId="AD" clId="Web-{7F461890-0F86-4E0E-8E89-A1560FB41DD8}" dt="2022-09-18T18:11:13.125" v="67"/>
          <ac:picMkLst>
            <pc:docMk/>
            <pc:sldMk cId="3054302107" sldId="273"/>
            <ac:picMk id="6" creationId="{0CEF0279-6F57-48E5-8CA7-1BCDAE31DF30}"/>
          </ac:picMkLst>
        </pc:picChg>
        <pc:picChg chg="add mod ord">
          <ac:chgData name="Iris Ruebsam" userId="S::iris.ruebsam@lotisosz.onmicrosoft.com::9131f0ac-8ce5-4bcc-bb4f-a6a68f6fd464" providerId="AD" clId="Web-{7F461890-0F86-4E0E-8E89-A1560FB41DD8}" dt="2022-09-18T18:18:40.271" v="112"/>
          <ac:picMkLst>
            <pc:docMk/>
            <pc:sldMk cId="3054302107" sldId="273"/>
            <ac:picMk id="7" creationId="{0F38FF51-4FCF-8ABB-7100-80800E8D67DA}"/>
          </ac:picMkLst>
        </pc:picChg>
        <pc:picChg chg="add mod">
          <ac:chgData name="Iris Ruebsam" userId="S::iris.ruebsam@lotisosz.onmicrosoft.com::9131f0ac-8ce5-4bcc-bb4f-a6a68f6fd464" providerId="AD" clId="Web-{7F461890-0F86-4E0E-8E89-A1560FB41DD8}" dt="2022-09-18T18:18:40.271" v="112"/>
          <ac:picMkLst>
            <pc:docMk/>
            <pc:sldMk cId="3054302107" sldId="273"/>
            <ac:picMk id="8" creationId="{0A357B48-7294-3C2B-EAE0-F7620B349C87}"/>
          </ac:picMkLst>
        </pc:picChg>
        <pc:cxnChg chg="add del">
          <ac:chgData name="Iris Ruebsam" userId="S::iris.ruebsam@lotisosz.onmicrosoft.com::9131f0ac-8ce5-4bcc-bb4f-a6a68f6fd464" providerId="AD" clId="Web-{7F461890-0F86-4E0E-8E89-A1560FB41DD8}" dt="2022-09-18T18:18:40.271" v="112"/>
          <ac:cxnSpMkLst>
            <pc:docMk/>
            <pc:sldMk cId="3054302107" sldId="273"/>
            <ac:cxnSpMk id="18" creationId="{96A8629B-8289-498B-939B-1CA0C106182C}"/>
          </ac:cxnSpMkLst>
        </pc:cxnChg>
      </pc:sldChg>
      <pc:sldChg chg="addSp delSp modSp mod setBg setClrOvrMap">
        <pc:chgData name="Iris Ruebsam" userId="S::iris.ruebsam@lotisosz.onmicrosoft.com::9131f0ac-8ce5-4bcc-bb4f-a6a68f6fd464" providerId="AD" clId="Web-{7F461890-0F86-4E0E-8E89-A1560FB41DD8}" dt="2022-09-18T18:17:34.004" v="110"/>
        <pc:sldMkLst>
          <pc:docMk/>
          <pc:sldMk cId="3857184294" sldId="274"/>
        </pc:sldMkLst>
        <pc:spChg chg="mod ord">
          <ac:chgData name="Iris Ruebsam" userId="S::iris.ruebsam@lotisosz.onmicrosoft.com::9131f0ac-8ce5-4bcc-bb4f-a6a68f6fd464" providerId="AD" clId="Web-{7F461890-0F86-4E0E-8E89-A1560FB41DD8}" dt="2022-09-18T18:17:34.004" v="110"/>
          <ac:spMkLst>
            <pc:docMk/>
            <pc:sldMk cId="3857184294" sldId="274"/>
            <ac:spMk id="2" creationId="{236318D2-B013-29C3-CCB5-F61FF56909D8}"/>
          </ac:spMkLst>
        </pc:spChg>
        <pc:spChg chg="mod ord">
          <ac:chgData name="Iris Ruebsam" userId="S::iris.ruebsam@lotisosz.onmicrosoft.com::9131f0ac-8ce5-4bcc-bb4f-a6a68f6fd464" providerId="AD" clId="Web-{7F461890-0F86-4E0E-8E89-A1560FB41DD8}" dt="2022-09-18T18:17:34.004" v="110"/>
          <ac:spMkLst>
            <pc:docMk/>
            <pc:sldMk cId="3857184294" sldId="274"/>
            <ac:spMk id="3" creationId="{F8D74776-0FBF-C604-318A-60D03B709F78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3:20.330" v="101"/>
          <ac:spMkLst>
            <pc:docMk/>
            <pc:sldMk cId="3857184294" sldId="274"/>
            <ac:spMk id="24" creationId="{B7694FDC-A66D-47C8-B5A5-E5FEE8256F08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3:20.330" v="101"/>
          <ac:spMkLst>
            <pc:docMk/>
            <pc:sldMk cId="3857184294" sldId="274"/>
            <ac:spMk id="25" creationId="{C3F69AFD-BDEB-4A68-B6CE-073AB5E449B4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3:32.908" v="103"/>
          <ac:spMkLst>
            <pc:docMk/>
            <pc:sldMk cId="3857184294" sldId="274"/>
            <ac:spMk id="27" creationId="{A7AE9375-4664-4DB2-922D-2782A6E439AC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3:32.908" v="103"/>
          <ac:spMkLst>
            <pc:docMk/>
            <pc:sldMk cId="3857184294" sldId="274"/>
            <ac:spMk id="29" creationId="{C87417AF-190E-4D6E-AFA6-7D3E84B0B430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7:59:50.742" v="18"/>
          <ac:spMkLst>
            <pc:docMk/>
            <pc:sldMk cId="3857184294" sldId="274"/>
            <ac:spMk id="30" creationId="{EE1FC7B4-E4A7-4452-B413-1A623E3A7230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3:32.908" v="103"/>
          <ac:spMkLst>
            <pc:docMk/>
            <pc:sldMk cId="3857184294" sldId="274"/>
            <ac:spMk id="31" creationId="{80B30ED8-273E-4C07-8568-2FE5CC5C483D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7:59:50.742" v="18"/>
          <ac:spMkLst>
            <pc:docMk/>
            <pc:sldMk cId="3857184294" sldId="274"/>
            <ac:spMk id="32" creationId="{E0709AF0-24F0-4486-B189-BE6386BDB198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3:48.892" v="104"/>
          <ac:spMkLst>
            <pc:docMk/>
            <pc:sldMk cId="3857184294" sldId="274"/>
            <ac:spMk id="33" creationId="{305265DC-CF6B-4AE8-B3F3-2A7A16374D31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7:59:50.742" v="18"/>
          <ac:spMkLst>
            <pc:docMk/>
            <pc:sldMk cId="3857184294" sldId="274"/>
            <ac:spMk id="34" creationId="{FBE3B62F-5853-4A3C-B050-6186351A7176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0:03.023" v="20"/>
          <ac:spMkLst>
            <pc:docMk/>
            <pc:sldMk cId="3857184294" sldId="274"/>
            <ac:spMk id="36" creationId="{2813A4FA-24A5-41ED-A534-3807D1B2F344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0:03.023" v="20"/>
          <ac:spMkLst>
            <pc:docMk/>
            <pc:sldMk cId="3857184294" sldId="274"/>
            <ac:spMk id="37" creationId="{12609869-9E80-471B-A487-A53288E0E791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0:03.023" v="20"/>
          <ac:spMkLst>
            <pc:docMk/>
            <pc:sldMk cId="3857184294" sldId="274"/>
            <ac:spMk id="38" creationId="{C3944F27-CA70-4E84-A51A-E6BF89558979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0:03.023" v="20"/>
          <ac:spMkLst>
            <pc:docMk/>
            <pc:sldMk cId="3857184294" sldId="274"/>
            <ac:spMk id="39" creationId="{7004738A-9D34-43E8-97D2-CA0EED4F8BE0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00:03.023" v="20"/>
          <ac:spMkLst>
            <pc:docMk/>
            <pc:sldMk cId="3857184294" sldId="274"/>
            <ac:spMk id="40" creationId="{B8B8D07F-F13E-443E-BA68-2D26672D76B9}"/>
          </ac:spMkLst>
        </pc:spChg>
        <pc:spChg chg="add del">
          <ac:chgData name="Iris Ruebsam" userId="S::iris.ruebsam@lotisosz.onmicrosoft.com::9131f0ac-8ce5-4bcc-bb4f-a6a68f6fd464" providerId="AD" clId="Web-{7F461890-0F86-4E0E-8E89-A1560FB41DD8}" dt="2022-09-18T18:17:34.004" v="110"/>
          <ac:spMkLst>
            <pc:docMk/>
            <pc:sldMk cId="3857184294" sldId="274"/>
            <ac:spMk id="47" creationId="{28FF88A3-8EBC-4142-8CC2-EBE257ED6C90}"/>
          </ac:spMkLst>
        </pc:spChg>
        <pc:spChg chg="add">
          <ac:chgData name="Iris Ruebsam" userId="S::iris.ruebsam@lotisosz.onmicrosoft.com::9131f0ac-8ce5-4bcc-bb4f-a6a68f6fd464" providerId="AD" clId="Web-{7F461890-0F86-4E0E-8E89-A1560FB41DD8}" dt="2022-09-18T18:17:34.004" v="110"/>
          <ac:spMkLst>
            <pc:docMk/>
            <pc:sldMk cId="3857184294" sldId="274"/>
            <ac:spMk id="57" creationId="{61B2A784-4501-42A8-86DF-DB27DE395089}"/>
          </ac:spMkLst>
        </pc:spChg>
        <pc:spChg chg="add">
          <ac:chgData name="Iris Ruebsam" userId="S::iris.ruebsam@lotisosz.onmicrosoft.com::9131f0ac-8ce5-4bcc-bb4f-a6a68f6fd464" providerId="AD" clId="Web-{7F461890-0F86-4E0E-8E89-A1560FB41DD8}" dt="2022-09-18T18:17:34.004" v="110"/>
          <ac:spMkLst>
            <pc:docMk/>
            <pc:sldMk cId="3857184294" sldId="274"/>
            <ac:spMk id="59" creationId="{3BD53A9B-9757-4152-AC12-68721FC8A16F}"/>
          </ac:spMkLst>
        </pc:spChg>
        <pc:grpChg chg="add del">
          <ac:chgData name="Iris Ruebsam" userId="S::iris.ruebsam@lotisosz.onmicrosoft.com::9131f0ac-8ce5-4bcc-bb4f-a6a68f6fd464" providerId="AD" clId="Web-{7F461890-0F86-4E0E-8E89-A1560FB41DD8}" dt="2022-09-18T18:13:48.892" v="104"/>
          <ac:grpSpMkLst>
            <pc:docMk/>
            <pc:sldMk cId="3857184294" sldId="274"/>
            <ac:grpSpMk id="35" creationId="{37EA779C-87BF-454F-919D-A3DA98FD8A79}"/>
          </ac:grpSpMkLst>
        </pc:grpChg>
        <pc:grpChg chg="add del">
          <ac:chgData name="Iris Ruebsam" userId="S::iris.ruebsam@lotisosz.onmicrosoft.com::9131f0ac-8ce5-4bcc-bb4f-a6a68f6fd464" providerId="AD" clId="Web-{7F461890-0F86-4E0E-8E89-A1560FB41DD8}" dt="2022-09-18T18:17:34.004" v="110"/>
          <ac:grpSpMkLst>
            <pc:docMk/>
            <pc:sldMk cId="3857184294" sldId="274"/>
            <ac:grpSpMk id="49" creationId="{27D8A815-1B1F-4DB5-A03C-F4987CF0CB0F}"/>
          </ac:grpSpMkLst>
        </pc:grpChg>
        <pc:picChg chg="del mod">
          <ac:chgData name="Iris Ruebsam" userId="S::iris.ruebsam@lotisosz.onmicrosoft.com::9131f0ac-8ce5-4bcc-bb4f-a6a68f6fd464" providerId="AD" clId="Web-{7F461890-0F86-4E0E-8E89-A1560FB41DD8}" dt="2022-09-18T18:13:24.517" v="102"/>
          <ac:picMkLst>
            <pc:docMk/>
            <pc:sldMk cId="3857184294" sldId="274"/>
            <ac:picMk id="4" creationId="{E8803694-BADC-816E-162B-E2AF8ADAC941}"/>
          </ac:picMkLst>
        </pc:picChg>
        <pc:picChg chg="add mod">
          <ac:chgData name="Iris Ruebsam" userId="S::iris.ruebsam@lotisosz.onmicrosoft.com::9131f0ac-8ce5-4bcc-bb4f-a6a68f6fd464" providerId="AD" clId="Web-{7F461890-0F86-4E0E-8E89-A1560FB41DD8}" dt="2022-09-18T18:17:34.004" v="110"/>
          <ac:picMkLst>
            <pc:docMk/>
            <pc:sldMk cId="3857184294" sldId="274"/>
            <ac:picMk id="6" creationId="{C4D2634D-6395-C62F-AFC9-6DF2A7CADE2A}"/>
          </ac:picMkLst>
        </pc:picChg>
        <pc:picChg chg="add mod">
          <ac:chgData name="Iris Ruebsam" userId="S::iris.ruebsam@lotisosz.onmicrosoft.com::9131f0ac-8ce5-4bcc-bb4f-a6a68f6fd464" providerId="AD" clId="Web-{7F461890-0F86-4E0E-8E89-A1560FB41DD8}" dt="2022-09-18T18:17:34.004" v="110"/>
          <ac:picMkLst>
            <pc:docMk/>
            <pc:sldMk cId="3857184294" sldId="274"/>
            <ac:picMk id="7" creationId="{39A32CB3-EF84-FCD1-E84D-EC4658614B0C}"/>
          </ac:picMkLst>
        </pc:picChg>
        <pc:cxnChg chg="add del">
          <ac:chgData name="Iris Ruebsam" userId="S::iris.ruebsam@lotisosz.onmicrosoft.com::9131f0ac-8ce5-4bcc-bb4f-a6a68f6fd464" providerId="AD" clId="Web-{7F461890-0F86-4E0E-8E89-A1560FB41DD8}" dt="2022-09-18T18:13:32.908" v="103"/>
          <ac:cxnSpMkLst>
            <pc:docMk/>
            <pc:sldMk cId="3857184294" sldId="274"/>
            <ac:cxnSpMk id="28" creationId="{EE504C98-6397-41C1-A8D8-2D9C4ED307E0}"/>
          </ac:cxnSpMkLst>
        </pc:cxnChg>
      </pc:sldChg>
    </pc:docChg>
  </pc:docChgLst>
  <pc:docChgLst>
    <pc:chgData name="Iris Ruebsam" userId="9131f0ac-8ce5-4bcc-bb4f-a6a68f6fd464" providerId="ADAL" clId="{FA82A73A-895B-054F-AA56-23E4E9CFE4DB}"/>
    <pc:docChg chg="delSld">
      <pc:chgData name="Iris Ruebsam" userId="9131f0ac-8ce5-4bcc-bb4f-a6a68f6fd464" providerId="ADAL" clId="{FA82A73A-895B-054F-AA56-23E4E9CFE4DB}" dt="2022-09-17T15:16:47.099" v="3" actId="2696"/>
      <pc:docMkLst>
        <pc:docMk/>
      </pc:docMkLst>
      <pc:sldChg chg="del">
        <pc:chgData name="Iris Ruebsam" userId="9131f0ac-8ce5-4bcc-bb4f-a6a68f6fd464" providerId="ADAL" clId="{FA82A73A-895B-054F-AA56-23E4E9CFE4DB}" dt="2022-09-17T15:16:47.099" v="3" actId="2696"/>
        <pc:sldMkLst>
          <pc:docMk/>
          <pc:sldMk cId="1644032692" sldId="256"/>
        </pc:sldMkLst>
      </pc:sldChg>
      <pc:sldChg chg="del">
        <pc:chgData name="Iris Ruebsam" userId="9131f0ac-8ce5-4bcc-bb4f-a6a68f6fd464" providerId="ADAL" clId="{FA82A73A-895B-054F-AA56-23E4E9CFE4DB}" dt="2022-09-17T15:16:47.099" v="3" actId="2696"/>
        <pc:sldMkLst>
          <pc:docMk/>
          <pc:sldMk cId="1869817422" sldId="259"/>
        </pc:sldMkLst>
      </pc:sldChg>
      <pc:sldChg chg="del">
        <pc:chgData name="Iris Ruebsam" userId="9131f0ac-8ce5-4bcc-bb4f-a6a68f6fd464" providerId="ADAL" clId="{FA82A73A-895B-054F-AA56-23E4E9CFE4DB}" dt="2022-09-17T15:16:37.099" v="1" actId="2696"/>
        <pc:sldMkLst>
          <pc:docMk/>
          <pc:sldMk cId="3948140787" sldId="260"/>
        </pc:sldMkLst>
      </pc:sldChg>
      <pc:sldChg chg="del">
        <pc:chgData name="Iris Ruebsam" userId="9131f0ac-8ce5-4bcc-bb4f-a6a68f6fd464" providerId="ADAL" clId="{FA82A73A-895B-054F-AA56-23E4E9CFE4DB}" dt="2022-09-17T15:14:11.290" v="0" actId="2696"/>
        <pc:sldMkLst>
          <pc:docMk/>
          <pc:sldMk cId="2157805140" sldId="261"/>
        </pc:sldMkLst>
      </pc:sldChg>
      <pc:sldChg chg="del">
        <pc:chgData name="Iris Ruebsam" userId="9131f0ac-8ce5-4bcc-bb4f-a6a68f6fd464" providerId="ADAL" clId="{FA82A73A-895B-054F-AA56-23E4E9CFE4DB}" dt="2022-09-17T15:16:40.641" v="2" actId="2696"/>
        <pc:sldMkLst>
          <pc:docMk/>
          <pc:sldMk cId="147570314" sldId="262"/>
        </pc:sldMkLst>
      </pc:sldChg>
      <pc:sldChg chg="del">
        <pc:chgData name="Iris Ruebsam" userId="9131f0ac-8ce5-4bcc-bb4f-a6a68f6fd464" providerId="ADAL" clId="{FA82A73A-895B-054F-AA56-23E4E9CFE4DB}" dt="2022-09-17T15:16:37.099" v="1" actId="2696"/>
        <pc:sldMkLst>
          <pc:docMk/>
          <pc:sldMk cId="3748499022" sldId="263"/>
        </pc:sldMkLst>
      </pc:sldChg>
      <pc:sldChg chg="del">
        <pc:chgData name="Iris Ruebsam" userId="9131f0ac-8ce5-4bcc-bb4f-a6a68f6fd464" providerId="ADAL" clId="{FA82A73A-895B-054F-AA56-23E4E9CFE4DB}" dt="2022-09-17T15:14:11.290" v="0" actId="2696"/>
        <pc:sldMkLst>
          <pc:docMk/>
          <pc:sldMk cId="2248753619" sldId="264"/>
        </pc:sldMkLst>
      </pc:sldChg>
      <pc:sldChg chg="del">
        <pc:chgData name="Iris Ruebsam" userId="9131f0ac-8ce5-4bcc-bb4f-a6a68f6fd464" providerId="ADAL" clId="{FA82A73A-895B-054F-AA56-23E4E9CFE4DB}" dt="2022-09-17T15:16:40.641" v="2" actId="2696"/>
        <pc:sldMkLst>
          <pc:docMk/>
          <pc:sldMk cId="312412989" sldId="265"/>
        </pc:sldMkLst>
      </pc:sldChg>
    </pc:docChg>
  </pc:docChgLst>
  <pc:docChgLst>
    <pc:chgData name="Iris Ruebsam" userId="S::iris.ruebsam@lotisosz.onmicrosoft.com::9131f0ac-8ce5-4bcc-bb4f-a6a68f6fd464" providerId="AD" clId="Web-{C8196617-07DC-42D4-8E07-48ADF6FD3268}"/>
    <pc:docChg chg="modSld">
      <pc:chgData name="Iris Ruebsam" userId="S::iris.ruebsam@lotisosz.onmicrosoft.com::9131f0ac-8ce5-4bcc-bb4f-a6a68f6fd464" providerId="AD" clId="Web-{C8196617-07DC-42D4-8E07-48ADF6FD3268}" dt="2022-09-17T12:48:16.371" v="207" actId="20577"/>
      <pc:docMkLst>
        <pc:docMk/>
      </pc:docMkLst>
      <pc:sldChg chg="modSp">
        <pc:chgData name="Iris Ruebsam" userId="S::iris.ruebsam@lotisosz.onmicrosoft.com::9131f0ac-8ce5-4bcc-bb4f-a6a68f6fd464" providerId="AD" clId="Web-{C8196617-07DC-42D4-8E07-48ADF6FD3268}" dt="2022-09-17T12:48:16.371" v="207" actId="20577"/>
        <pc:sldMkLst>
          <pc:docMk/>
          <pc:sldMk cId="354751331" sldId="257"/>
        </pc:sldMkLst>
        <pc:spChg chg="mod">
          <ac:chgData name="Iris Ruebsam" userId="S::iris.ruebsam@lotisosz.onmicrosoft.com::9131f0ac-8ce5-4bcc-bb4f-a6a68f6fd464" providerId="AD" clId="Web-{C8196617-07DC-42D4-8E07-48ADF6FD3268}" dt="2022-09-17T12:37:58.493" v="117" actId="20577"/>
          <ac:spMkLst>
            <pc:docMk/>
            <pc:sldMk cId="354751331" sldId="257"/>
            <ac:spMk id="2" creationId="{D190299E-9D70-BFA4-4067-D8B43D79479C}"/>
          </ac:spMkLst>
        </pc:spChg>
        <pc:spChg chg="mod">
          <ac:chgData name="Iris Ruebsam" userId="S::iris.ruebsam@lotisosz.onmicrosoft.com::9131f0ac-8ce5-4bcc-bb4f-a6a68f6fd464" providerId="AD" clId="Web-{C8196617-07DC-42D4-8E07-48ADF6FD3268}" dt="2022-09-17T12:48:16.371" v="207" actId="20577"/>
          <ac:spMkLst>
            <pc:docMk/>
            <pc:sldMk cId="354751331" sldId="257"/>
            <ac:spMk id="3" creationId="{F7EF131B-5074-D609-13F7-42A6EB63185F}"/>
          </ac:spMkLst>
        </pc:spChg>
      </pc:sldChg>
      <pc:sldChg chg="modSp">
        <pc:chgData name="Iris Ruebsam" userId="S::iris.ruebsam@lotisosz.onmicrosoft.com::9131f0ac-8ce5-4bcc-bb4f-a6a68f6fd464" providerId="AD" clId="Web-{C8196617-07DC-42D4-8E07-48ADF6FD3268}" dt="2022-09-17T12:46:48.433" v="197" actId="20577"/>
        <pc:sldMkLst>
          <pc:docMk/>
          <pc:sldMk cId="3508855103" sldId="258"/>
        </pc:sldMkLst>
        <pc:spChg chg="mod">
          <ac:chgData name="Iris Ruebsam" userId="S::iris.ruebsam@lotisosz.onmicrosoft.com::9131f0ac-8ce5-4bcc-bb4f-a6a68f6fd464" providerId="AD" clId="Web-{C8196617-07DC-42D4-8E07-48ADF6FD3268}" dt="2022-09-17T12:39:52.525" v="138" actId="20577"/>
          <ac:spMkLst>
            <pc:docMk/>
            <pc:sldMk cId="3508855103" sldId="258"/>
            <ac:spMk id="2" creationId="{E1947144-9BD6-0EF6-80CD-487F22F3BCB5}"/>
          </ac:spMkLst>
        </pc:spChg>
        <pc:spChg chg="mod">
          <ac:chgData name="Iris Ruebsam" userId="S::iris.ruebsam@lotisosz.onmicrosoft.com::9131f0ac-8ce5-4bcc-bb4f-a6a68f6fd464" providerId="AD" clId="Web-{C8196617-07DC-42D4-8E07-48ADF6FD3268}" dt="2022-09-17T12:46:48.433" v="197" actId="20577"/>
          <ac:spMkLst>
            <pc:docMk/>
            <pc:sldMk cId="3508855103" sldId="258"/>
            <ac:spMk id="3" creationId="{0C52CE81-6C98-B2C4-812D-1D178BE4818D}"/>
          </ac:spMkLst>
        </pc:spChg>
      </pc:sldChg>
    </pc:docChg>
  </pc:docChgLst>
  <pc:docChgLst>
    <pc:chgData name="Iris Ruebsam" userId="S::iris.ruebsam@lotisosz.onmicrosoft.com::9131f0ac-8ce5-4bcc-bb4f-a6a68f6fd464" providerId="AD" clId="Web-{3B4E1ADA-5E61-4CF4-9A3C-4F4F044A14B1}"/>
    <pc:docChg chg="sldOrd">
      <pc:chgData name="Iris Ruebsam" userId="S::iris.ruebsam@lotisosz.onmicrosoft.com::9131f0ac-8ce5-4bcc-bb4f-a6a68f6fd464" providerId="AD" clId="Web-{3B4E1ADA-5E61-4CF4-9A3C-4F4F044A14B1}" dt="2022-09-12T07:26:01.495" v="2"/>
      <pc:docMkLst>
        <pc:docMk/>
      </pc:docMkLst>
      <pc:sldChg chg="ord">
        <pc:chgData name="Iris Ruebsam" userId="S::iris.ruebsam@lotisosz.onmicrosoft.com::9131f0ac-8ce5-4bcc-bb4f-a6a68f6fd464" providerId="AD" clId="Web-{3B4E1ADA-5E61-4CF4-9A3C-4F4F044A14B1}" dt="2022-09-12T07:25:47.401" v="1"/>
        <pc:sldMkLst>
          <pc:docMk/>
          <pc:sldMk cId="1644032692" sldId="256"/>
        </pc:sldMkLst>
      </pc:sldChg>
      <pc:sldChg chg="ord">
        <pc:chgData name="Iris Ruebsam" userId="S::iris.ruebsam@lotisosz.onmicrosoft.com::9131f0ac-8ce5-4bcc-bb4f-a6a68f6fd464" providerId="AD" clId="Web-{3B4E1ADA-5E61-4CF4-9A3C-4F4F044A14B1}" dt="2022-09-12T07:26:01.495" v="2"/>
        <pc:sldMkLst>
          <pc:docMk/>
          <pc:sldMk cId="2248753619" sldId="264"/>
        </pc:sldMkLst>
      </pc:sldChg>
      <pc:sldChg chg="ord">
        <pc:chgData name="Iris Ruebsam" userId="S::iris.ruebsam@lotisosz.onmicrosoft.com::9131f0ac-8ce5-4bcc-bb4f-a6a68f6fd464" providerId="AD" clId="Web-{3B4E1ADA-5E61-4CF4-9A3C-4F4F044A14B1}" dt="2022-09-12T07:25:31.620" v="0"/>
        <pc:sldMkLst>
          <pc:docMk/>
          <pc:sldMk cId="312412989" sldId="26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BF57BB-0953-4511-949D-206289034FDA}" type="doc">
      <dgm:prSet loTypeId="urn:microsoft.com/office/officeart/2005/8/layout/vList5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5713105-1E22-4623-84ED-A2A95B548227}">
      <dgm:prSet/>
      <dgm:spPr/>
      <dgm:t>
        <a:bodyPr/>
        <a:lstStyle/>
        <a:p>
          <a:r>
            <a:rPr lang="de-DE" b="1"/>
            <a:t>Perspektivwechsel: </a:t>
          </a:r>
          <a:endParaRPr lang="en-US"/>
        </a:p>
      </dgm:t>
    </dgm:pt>
    <dgm:pt modelId="{9A9E7F08-6266-4FB7-8CA1-36178A3AD7D7}" type="parTrans" cxnId="{AF81A6E8-2C6D-42B7-B0C1-AE9DD6697949}">
      <dgm:prSet/>
      <dgm:spPr/>
      <dgm:t>
        <a:bodyPr/>
        <a:lstStyle/>
        <a:p>
          <a:endParaRPr lang="en-US"/>
        </a:p>
      </dgm:t>
    </dgm:pt>
    <dgm:pt modelId="{E5454A5A-E2AB-43C4-8E35-43A69A77F3FC}" type="sibTrans" cxnId="{AF81A6E8-2C6D-42B7-B0C1-AE9DD6697949}">
      <dgm:prSet/>
      <dgm:spPr/>
      <dgm:t>
        <a:bodyPr/>
        <a:lstStyle/>
        <a:p>
          <a:endParaRPr lang="en-US"/>
        </a:p>
      </dgm:t>
    </dgm:pt>
    <dgm:pt modelId="{019C41FE-E52C-4F9E-AA9C-2C76FEEB829F}">
      <dgm:prSet/>
      <dgm:spPr/>
      <dgm:t>
        <a:bodyPr/>
        <a:lstStyle/>
        <a:p>
          <a:r>
            <a:rPr lang="de-DE"/>
            <a:t>andere Lehr-/Lernkultur kennenlernen; </a:t>
          </a:r>
          <a:endParaRPr lang="en-US"/>
        </a:p>
      </dgm:t>
    </dgm:pt>
    <dgm:pt modelId="{8992489C-DEB8-4561-848E-D29088F0782F}" type="parTrans" cxnId="{1C80C54E-111E-40CB-AC32-A1E6B1FF0355}">
      <dgm:prSet/>
      <dgm:spPr/>
      <dgm:t>
        <a:bodyPr/>
        <a:lstStyle/>
        <a:p>
          <a:endParaRPr lang="en-US"/>
        </a:p>
      </dgm:t>
    </dgm:pt>
    <dgm:pt modelId="{D1ACC987-2C5A-4B6B-A2DF-06BE3BAF3583}" type="sibTrans" cxnId="{1C80C54E-111E-40CB-AC32-A1E6B1FF0355}">
      <dgm:prSet/>
      <dgm:spPr/>
      <dgm:t>
        <a:bodyPr/>
        <a:lstStyle/>
        <a:p>
          <a:endParaRPr lang="en-US"/>
        </a:p>
      </dgm:t>
    </dgm:pt>
    <dgm:pt modelId="{2D40B6BB-8B43-4E18-A719-047C91D6B239}">
      <dgm:prSet/>
      <dgm:spPr/>
      <dgm:t>
        <a:bodyPr/>
        <a:lstStyle/>
        <a:p>
          <a:r>
            <a:rPr lang="de-DE"/>
            <a:t>Verhältnis Freiheiten/Selbstbestimmung beim Lernen und Vertrauen in die SuS; </a:t>
          </a:r>
          <a:endParaRPr lang="en-US"/>
        </a:p>
      </dgm:t>
    </dgm:pt>
    <dgm:pt modelId="{E7088E4B-FD53-4357-A643-3E5AA028F194}" type="parTrans" cxnId="{456890A0-9F02-4316-A146-7C1CB56047E1}">
      <dgm:prSet/>
      <dgm:spPr/>
      <dgm:t>
        <a:bodyPr/>
        <a:lstStyle/>
        <a:p>
          <a:endParaRPr lang="en-US"/>
        </a:p>
      </dgm:t>
    </dgm:pt>
    <dgm:pt modelId="{8B02F10C-2192-4A54-A005-58FC7359F7A0}" type="sibTrans" cxnId="{456890A0-9F02-4316-A146-7C1CB56047E1}">
      <dgm:prSet/>
      <dgm:spPr/>
      <dgm:t>
        <a:bodyPr/>
        <a:lstStyle/>
        <a:p>
          <a:endParaRPr lang="en-US"/>
        </a:p>
      </dgm:t>
    </dgm:pt>
    <dgm:pt modelId="{8AD70E61-2FFB-4B59-B59F-1AF65351F6EE}">
      <dgm:prSet/>
      <dgm:spPr/>
      <dgm:t>
        <a:bodyPr/>
        <a:lstStyle/>
        <a:p>
          <a:r>
            <a:rPr lang="de-DE"/>
            <a:t>LK glauben an die Lernfähigkeit aller SuS; </a:t>
          </a:r>
          <a:endParaRPr lang="en-US"/>
        </a:p>
      </dgm:t>
    </dgm:pt>
    <dgm:pt modelId="{8C41D659-DA2F-44F1-9E43-66F57D41D4A4}" type="parTrans" cxnId="{4DC126A4-F998-4394-88D0-7AFC3F9F775A}">
      <dgm:prSet/>
      <dgm:spPr/>
      <dgm:t>
        <a:bodyPr/>
        <a:lstStyle/>
        <a:p>
          <a:endParaRPr lang="en-US"/>
        </a:p>
      </dgm:t>
    </dgm:pt>
    <dgm:pt modelId="{02E4DF31-0F28-4442-A5FE-4D45FB04763D}" type="sibTrans" cxnId="{4DC126A4-F998-4394-88D0-7AFC3F9F775A}">
      <dgm:prSet/>
      <dgm:spPr/>
      <dgm:t>
        <a:bodyPr/>
        <a:lstStyle/>
        <a:p>
          <a:endParaRPr lang="en-US"/>
        </a:p>
      </dgm:t>
    </dgm:pt>
    <dgm:pt modelId="{B98800C6-0313-41A0-88BF-04D9EDA70C30}">
      <dgm:prSet/>
      <dgm:spPr/>
      <dgm:t>
        <a:bodyPr/>
        <a:lstStyle/>
        <a:p>
          <a:r>
            <a:rPr lang="de-DE"/>
            <a:t>LK vermitteln dänische kulturelle und soziale Werte in de Schule</a:t>
          </a:r>
          <a:endParaRPr lang="en-US"/>
        </a:p>
      </dgm:t>
    </dgm:pt>
    <dgm:pt modelId="{F21D133A-6D39-4693-97F7-4A80CD98A7BF}" type="parTrans" cxnId="{2C2285C2-FD58-4278-8F5B-ACC4611F4F4F}">
      <dgm:prSet/>
      <dgm:spPr/>
      <dgm:t>
        <a:bodyPr/>
        <a:lstStyle/>
        <a:p>
          <a:endParaRPr lang="en-US"/>
        </a:p>
      </dgm:t>
    </dgm:pt>
    <dgm:pt modelId="{D2EFF8F1-8E17-473D-ADE0-FD8F49BABCAC}" type="sibTrans" cxnId="{2C2285C2-FD58-4278-8F5B-ACC4611F4F4F}">
      <dgm:prSet/>
      <dgm:spPr/>
      <dgm:t>
        <a:bodyPr/>
        <a:lstStyle/>
        <a:p>
          <a:endParaRPr lang="en-US"/>
        </a:p>
      </dgm:t>
    </dgm:pt>
    <dgm:pt modelId="{AFB1BC3C-7D3D-402E-AC02-B96CF1A98D00}">
      <dgm:prSet/>
      <dgm:spPr/>
      <dgm:t>
        <a:bodyPr/>
        <a:lstStyle/>
        <a:p>
          <a:r>
            <a:rPr lang="de-DE" b="1"/>
            <a:t>Lehrer-SuS-Beziehung: </a:t>
          </a:r>
          <a:endParaRPr lang="en-US"/>
        </a:p>
      </dgm:t>
    </dgm:pt>
    <dgm:pt modelId="{4C29F0D1-8B88-4035-B949-BC5945182E4D}" type="parTrans" cxnId="{CEE16766-B36E-4BAE-85AD-81755BBAD884}">
      <dgm:prSet/>
      <dgm:spPr/>
      <dgm:t>
        <a:bodyPr/>
        <a:lstStyle/>
        <a:p>
          <a:endParaRPr lang="en-US"/>
        </a:p>
      </dgm:t>
    </dgm:pt>
    <dgm:pt modelId="{859593EB-E4BF-4B80-9D66-9C78BB449242}" type="sibTrans" cxnId="{CEE16766-B36E-4BAE-85AD-81755BBAD884}">
      <dgm:prSet/>
      <dgm:spPr/>
      <dgm:t>
        <a:bodyPr/>
        <a:lstStyle/>
        <a:p>
          <a:endParaRPr lang="en-US"/>
        </a:p>
      </dgm:t>
    </dgm:pt>
    <dgm:pt modelId="{6AE10E81-918E-4D3C-922D-B9021C1992E9}">
      <dgm:prSet/>
      <dgm:spPr/>
      <dgm:t>
        <a:bodyPr/>
        <a:lstStyle/>
        <a:p>
          <a:r>
            <a:rPr lang="de-DE"/>
            <a:t>viele Schulprobleme lösen sich allein über eine gute L-S-Beziehung </a:t>
          </a:r>
          <a:br>
            <a:rPr lang="de-DE"/>
          </a:br>
          <a:r>
            <a:rPr lang="de-DE"/>
            <a:t>(Respekt, klare Regeln, Konsequenz, Fördern und Fordern)</a:t>
          </a:r>
          <a:endParaRPr lang="en-US"/>
        </a:p>
      </dgm:t>
    </dgm:pt>
    <dgm:pt modelId="{1A1A0313-E3E9-4477-89BF-9F02A748E490}" type="parTrans" cxnId="{27F87608-84AF-4D96-904D-DDD28ED31C77}">
      <dgm:prSet/>
      <dgm:spPr/>
      <dgm:t>
        <a:bodyPr/>
        <a:lstStyle/>
        <a:p>
          <a:endParaRPr lang="en-US"/>
        </a:p>
      </dgm:t>
    </dgm:pt>
    <dgm:pt modelId="{185F5C0A-BD0E-4537-8D61-2AB92FAB065E}" type="sibTrans" cxnId="{27F87608-84AF-4D96-904D-DDD28ED31C77}">
      <dgm:prSet/>
      <dgm:spPr/>
      <dgm:t>
        <a:bodyPr/>
        <a:lstStyle/>
        <a:p>
          <a:endParaRPr lang="en-US"/>
        </a:p>
      </dgm:t>
    </dgm:pt>
    <dgm:pt modelId="{3820AB9A-F7C7-42D4-8EC1-AE3E2902ED56}">
      <dgm:prSet/>
      <dgm:spPr/>
      <dgm:t>
        <a:bodyPr/>
        <a:lstStyle/>
        <a:p>
          <a:r>
            <a:rPr lang="de-DE"/>
            <a:t>Teambuilding, das im Schulalltag viel zu kurz kommt, ermöglicht abteilungsübergreifenden und bildungsgangübergreifenden Austausch unter LK und Entwicklung von Ideen für die gemeinsame Schulentwicklung</a:t>
          </a:r>
          <a:endParaRPr lang="en-US"/>
        </a:p>
      </dgm:t>
    </dgm:pt>
    <dgm:pt modelId="{0A6A1353-EA96-4085-A81E-0363CEB8AD99}" type="parTrans" cxnId="{23EEDE0F-6E81-4C76-BBFB-52AF63F3178F}">
      <dgm:prSet/>
      <dgm:spPr/>
      <dgm:t>
        <a:bodyPr/>
        <a:lstStyle/>
        <a:p>
          <a:endParaRPr lang="en-US"/>
        </a:p>
      </dgm:t>
    </dgm:pt>
    <dgm:pt modelId="{3C0748F0-0FD3-4319-B9EB-C34840260440}" type="sibTrans" cxnId="{23EEDE0F-6E81-4C76-BBFB-52AF63F3178F}">
      <dgm:prSet/>
      <dgm:spPr/>
      <dgm:t>
        <a:bodyPr/>
        <a:lstStyle/>
        <a:p>
          <a:endParaRPr lang="en-US"/>
        </a:p>
      </dgm:t>
    </dgm:pt>
    <dgm:pt modelId="{42617B0C-7C09-4979-9AF7-796C552C2867}" type="pres">
      <dgm:prSet presAssocID="{ACBF57BB-0953-4511-949D-206289034FDA}" presName="Name0" presStyleCnt="0">
        <dgm:presLayoutVars>
          <dgm:dir/>
          <dgm:animLvl val="lvl"/>
          <dgm:resizeHandles val="exact"/>
        </dgm:presLayoutVars>
      </dgm:prSet>
      <dgm:spPr/>
    </dgm:pt>
    <dgm:pt modelId="{3AF887AF-2C91-486C-A903-1710E161F92A}" type="pres">
      <dgm:prSet presAssocID="{D5713105-1E22-4623-84ED-A2A95B548227}" presName="linNode" presStyleCnt="0"/>
      <dgm:spPr/>
    </dgm:pt>
    <dgm:pt modelId="{C5666C30-5033-4086-8ABC-FF60921719F6}" type="pres">
      <dgm:prSet presAssocID="{D5713105-1E22-4623-84ED-A2A95B548227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59023E6C-F259-487B-B6B7-D3DC26D5B20B}" type="pres">
      <dgm:prSet presAssocID="{D5713105-1E22-4623-84ED-A2A95B548227}" presName="descendantText" presStyleLbl="alignAccFollowNode1" presStyleIdx="0" presStyleCnt="2">
        <dgm:presLayoutVars>
          <dgm:bulletEnabled val="1"/>
        </dgm:presLayoutVars>
      </dgm:prSet>
      <dgm:spPr/>
    </dgm:pt>
    <dgm:pt modelId="{A93AD6B0-49A3-4D7F-9B8B-727A4C46EC8D}" type="pres">
      <dgm:prSet presAssocID="{E5454A5A-E2AB-43C4-8E35-43A69A77F3FC}" presName="sp" presStyleCnt="0"/>
      <dgm:spPr/>
    </dgm:pt>
    <dgm:pt modelId="{D0AAD1D3-1B28-4FD9-8286-3CD54C2321DD}" type="pres">
      <dgm:prSet presAssocID="{AFB1BC3C-7D3D-402E-AC02-B96CF1A98D00}" presName="linNode" presStyleCnt="0"/>
      <dgm:spPr/>
    </dgm:pt>
    <dgm:pt modelId="{5FD05B42-48AE-41AE-8935-6952C5D557D0}" type="pres">
      <dgm:prSet presAssocID="{AFB1BC3C-7D3D-402E-AC02-B96CF1A98D00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8A9E1DB5-EE65-4744-A2E3-34B923E261ED}" type="pres">
      <dgm:prSet presAssocID="{AFB1BC3C-7D3D-402E-AC02-B96CF1A98D00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27F87608-84AF-4D96-904D-DDD28ED31C77}" srcId="{AFB1BC3C-7D3D-402E-AC02-B96CF1A98D00}" destId="{6AE10E81-918E-4D3C-922D-B9021C1992E9}" srcOrd="0" destOrd="0" parTransId="{1A1A0313-E3E9-4477-89BF-9F02A748E490}" sibTransId="{185F5C0A-BD0E-4537-8D61-2AB92FAB065E}"/>
    <dgm:cxn modelId="{23EEDE0F-6E81-4C76-BBFB-52AF63F3178F}" srcId="{AFB1BC3C-7D3D-402E-AC02-B96CF1A98D00}" destId="{3820AB9A-F7C7-42D4-8EC1-AE3E2902ED56}" srcOrd="1" destOrd="0" parTransId="{0A6A1353-EA96-4085-A81E-0363CEB8AD99}" sibTransId="{3C0748F0-0FD3-4319-B9EB-C34840260440}"/>
    <dgm:cxn modelId="{B1988C31-BFF6-4EE3-BDCA-C93A52C0AF22}" type="presOf" srcId="{2D40B6BB-8B43-4E18-A719-047C91D6B239}" destId="{59023E6C-F259-487B-B6B7-D3DC26D5B20B}" srcOrd="0" destOrd="1" presId="urn:microsoft.com/office/officeart/2005/8/layout/vList5"/>
    <dgm:cxn modelId="{CEE16766-B36E-4BAE-85AD-81755BBAD884}" srcId="{ACBF57BB-0953-4511-949D-206289034FDA}" destId="{AFB1BC3C-7D3D-402E-AC02-B96CF1A98D00}" srcOrd="1" destOrd="0" parTransId="{4C29F0D1-8B88-4035-B949-BC5945182E4D}" sibTransId="{859593EB-E4BF-4B80-9D66-9C78BB449242}"/>
    <dgm:cxn modelId="{1EE20748-8537-4C0A-B123-D6066AEC9A6E}" type="presOf" srcId="{ACBF57BB-0953-4511-949D-206289034FDA}" destId="{42617B0C-7C09-4979-9AF7-796C552C2867}" srcOrd="0" destOrd="0" presId="urn:microsoft.com/office/officeart/2005/8/layout/vList5"/>
    <dgm:cxn modelId="{1C80C54E-111E-40CB-AC32-A1E6B1FF0355}" srcId="{D5713105-1E22-4623-84ED-A2A95B548227}" destId="{019C41FE-E52C-4F9E-AA9C-2C76FEEB829F}" srcOrd="0" destOrd="0" parTransId="{8992489C-DEB8-4561-848E-D29088F0782F}" sibTransId="{D1ACC987-2C5A-4B6B-A2DF-06BE3BAF3583}"/>
    <dgm:cxn modelId="{02C2B17F-B671-47AB-A3D8-AFAE14782CF3}" type="presOf" srcId="{AFB1BC3C-7D3D-402E-AC02-B96CF1A98D00}" destId="{5FD05B42-48AE-41AE-8935-6952C5D557D0}" srcOrd="0" destOrd="0" presId="urn:microsoft.com/office/officeart/2005/8/layout/vList5"/>
    <dgm:cxn modelId="{B78AC192-4CF7-4DA5-9CAD-4073CCEFC9F0}" type="presOf" srcId="{3820AB9A-F7C7-42D4-8EC1-AE3E2902ED56}" destId="{8A9E1DB5-EE65-4744-A2E3-34B923E261ED}" srcOrd="0" destOrd="1" presId="urn:microsoft.com/office/officeart/2005/8/layout/vList5"/>
    <dgm:cxn modelId="{8DE48297-BB19-457E-A0C8-219BB2A000F4}" type="presOf" srcId="{D5713105-1E22-4623-84ED-A2A95B548227}" destId="{C5666C30-5033-4086-8ABC-FF60921719F6}" srcOrd="0" destOrd="0" presId="urn:microsoft.com/office/officeart/2005/8/layout/vList5"/>
    <dgm:cxn modelId="{F88D8299-4DF9-433A-B6FB-3833B3ECB13A}" type="presOf" srcId="{B98800C6-0313-41A0-88BF-04D9EDA70C30}" destId="{59023E6C-F259-487B-B6B7-D3DC26D5B20B}" srcOrd="0" destOrd="3" presId="urn:microsoft.com/office/officeart/2005/8/layout/vList5"/>
    <dgm:cxn modelId="{456890A0-9F02-4316-A146-7C1CB56047E1}" srcId="{D5713105-1E22-4623-84ED-A2A95B548227}" destId="{2D40B6BB-8B43-4E18-A719-047C91D6B239}" srcOrd="1" destOrd="0" parTransId="{E7088E4B-FD53-4357-A643-3E5AA028F194}" sibTransId="{8B02F10C-2192-4A54-A005-58FC7359F7A0}"/>
    <dgm:cxn modelId="{4DC126A4-F998-4394-88D0-7AFC3F9F775A}" srcId="{D5713105-1E22-4623-84ED-A2A95B548227}" destId="{8AD70E61-2FFB-4B59-B59F-1AF65351F6EE}" srcOrd="2" destOrd="0" parTransId="{8C41D659-DA2F-44F1-9E43-66F57D41D4A4}" sibTransId="{02E4DF31-0F28-4442-A5FE-4D45FB04763D}"/>
    <dgm:cxn modelId="{BDA66BB0-81E5-4AB1-8E54-EB4DFE51714E}" type="presOf" srcId="{019C41FE-E52C-4F9E-AA9C-2C76FEEB829F}" destId="{59023E6C-F259-487B-B6B7-D3DC26D5B20B}" srcOrd="0" destOrd="0" presId="urn:microsoft.com/office/officeart/2005/8/layout/vList5"/>
    <dgm:cxn modelId="{355E72C2-AF52-41A4-981E-933382237A87}" type="presOf" srcId="{8AD70E61-2FFB-4B59-B59F-1AF65351F6EE}" destId="{59023E6C-F259-487B-B6B7-D3DC26D5B20B}" srcOrd="0" destOrd="2" presId="urn:microsoft.com/office/officeart/2005/8/layout/vList5"/>
    <dgm:cxn modelId="{2C2285C2-FD58-4278-8F5B-ACC4611F4F4F}" srcId="{D5713105-1E22-4623-84ED-A2A95B548227}" destId="{B98800C6-0313-41A0-88BF-04D9EDA70C30}" srcOrd="3" destOrd="0" parTransId="{F21D133A-6D39-4693-97F7-4A80CD98A7BF}" sibTransId="{D2EFF8F1-8E17-473D-ADE0-FD8F49BABCAC}"/>
    <dgm:cxn modelId="{7101DED7-65CB-4BCB-9EA3-BDC1B06EC077}" type="presOf" srcId="{6AE10E81-918E-4D3C-922D-B9021C1992E9}" destId="{8A9E1DB5-EE65-4744-A2E3-34B923E261ED}" srcOrd="0" destOrd="0" presId="urn:microsoft.com/office/officeart/2005/8/layout/vList5"/>
    <dgm:cxn modelId="{AF81A6E8-2C6D-42B7-B0C1-AE9DD6697949}" srcId="{ACBF57BB-0953-4511-949D-206289034FDA}" destId="{D5713105-1E22-4623-84ED-A2A95B548227}" srcOrd="0" destOrd="0" parTransId="{9A9E7F08-6266-4FB7-8CA1-36178A3AD7D7}" sibTransId="{E5454A5A-E2AB-43C4-8E35-43A69A77F3FC}"/>
    <dgm:cxn modelId="{65675711-4891-423E-B64D-3F0BA1377A8C}" type="presParOf" srcId="{42617B0C-7C09-4979-9AF7-796C552C2867}" destId="{3AF887AF-2C91-486C-A903-1710E161F92A}" srcOrd="0" destOrd="0" presId="urn:microsoft.com/office/officeart/2005/8/layout/vList5"/>
    <dgm:cxn modelId="{D8A0E794-8550-46DA-86A9-CCCFDADECFC8}" type="presParOf" srcId="{3AF887AF-2C91-486C-A903-1710E161F92A}" destId="{C5666C30-5033-4086-8ABC-FF60921719F6}" srcOrd="0" destOrd="0" presId="urn:microsoft.com/office/officeart/2005/8/layout/vList5"/>
    <dgm:cxn modelId="{98C8B8F7-A7C6-4457-9AE3-7782974502E1}" type="presParOf" srcId="{3AF887AF-2C91-486C-A903-1710E161F92A}" destId="{59023E6C-F259-487B-B6B7-D3DC26D5B20B}" srcOrd="1" destOrd="0" presId="urn:microsoft.com/office/officeart/2005/8/layout/vList5"/>
    <dgm:cxn modelId="{EA791575-128A-434B-80BE-5CC27D8A5406}" type="presParOf" srcId="{42617B0C-7C09-4979-9AF7-796C552C2867}" destId="{A93AD6B0-49A3-4D7F-9B8B-727A4C46EC8D}" srcOrd="1" destOrd="0" presId="urn:microsoft.com/office/officeart/2005/8/layout/vList5"/>
    <dgm:cxn modelId="{9AEE8BA3-F7AC-4B55-A4BA-1FC780775A62}" type="presParOf" srcId="{42617B0C-7C09-4979-9AF7-796C552C2867}" destId="{D0AAD1D3-1B28-4FD9-8286-3CD54C2321DD}" srcOrd="2" destOrd="0" presId="urn:microsoft.com/office/officeart/2005/8/layout/vList5"/>
    <dgm:cxn modelId="{EAC707DD-3B10-4E90-98CD-705F85AD97EE}" type="presParOf" srcId="{D0AAD1D3-1B28-4FD9-8286-3CD54C2321DD}" destId="{5FD05B42-48AE-41AE-8935-6952C5D557D0}" srcOrd="0" destOrd="0" presId="urn:microsoft.com/office/officeart/2005/8/layout/vList5"/>
    <dgm:cxn modelId="{6AB03972-F278-47F2-A276-0D11FB9612B7}" type="presParOf" srcId="{D0AAD1D3-1B28-4FD9-8286-3CD54C2321DD}" destId="{8A9E1DB5-EE65-4744-A2E3-34B923E261E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CB20F0-6F93-4AC7-B5F0-2E4E8C009ADC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279B9C71-57AB-4A63-BDCB-1F4D9A81E34C}">
      <dgm:prSet/>
      <dgm:spPr/>
      <dgm:t>
        <a:bodyPr/>
        <a:lstStyle/>
        <a:p>
          <a:r>
            <a:rPr lang="de-DE" b="1" dirty="0"/>
            <a:t>Binnendifferenzierung </a:t>
          </a:r>
          <a:r>
            <a:rPr lang="de-DE" dirty="0"/>
            <a:t>über digitale Übungen mit Auswertungsmöglichkeit ermöglichen</a:t>
          </a:r>
          <a:endParaRPr lang="en-US" dirty="0"/>
        </a:p>
      </dgm:t>
    </dgm:pt>
    <dgm:pt modelId="{0691C3ED-61E3-4242-A001-F4A237348840}" type="parTrans" cxnId="{FBE0779D-6422-49A6-8C01-BF30A7E9E87E}">
      <dgm:prSet/>
      <dgm:spPr/>
      <dgm:t>
        <a:bodyPr/>
        <a:lstStyle/>
        <a:p>
          <a:endParaRPr lang="en-US"/>
        </a:p>
      </dgm:t>
    </dgm:pt>
    <dgm:pt modelId="{FD0DD97F-C2EB-46A0-A672-E3D454469E90}" type="sibTrans" cxnId="{FBE0779D-6422-49A6-8C01-BF30A7E9E87E}">
      <dgm:prSet/>
      <dgm:spPr/>
      <dgm:t>
        <a:bodyPr/>
        <a:lstStyle/>
        <a:p>
          <a:endParaRPr lang="en-US"/>
        </a:p>
      </dgm:t>
    </dgm:pt>
    <dgm:pt modelId="{29C294B6-87E1-40FA-BA9F-C180730177B5}">
      <dgm:prSet/>
      <dgm:spPr/>
      <dgm:t>
        <a:bodyPr/>
        <a:lstStyle/>
        <a:p>
          <a:r>
            <a:rPr lang="de-DE" b="1" dirty="0"/>
            <a:t>Team-Teaching</a:t>
          </a:r>
          <a:r>
            <a:rPr lang="de-DE" dirty="0"/>
            <a:t> als Mittel zur Selbstreflexion und zum kollegialen Austausch </a:t>
          </a:r>
          <a:br>
            <a:rPr lang="de-DE" dirty="0"/>
          </a:br>
          <a:r>
            <a:rPr lang="de-DE" dirty="0"/>
            <a:t>(</a:t>
          </a:r>
          <a:r>
            <a:rPr lang="de-DE" dirty="0" err="1"/>
            <a:t>best</a:t>
          </a:r>
          <a:r>
            <a:rPr lang="de-DE" dirty="0"/>
            <a:t> </a:t>
          </a:r>
          <a:r>
            <a:rPr lang="de-DE" dirty="0" err="1"/>
            <a:t>practice</a:t>
          </a:r>
          <a:r>
            <a:rPr lang="de-DE" dirty="0"/>
            <a:t>)</a:t>
          </a:r>
          <a:endParaRPr lang="en-US" dirty="0"/>
        </a:p>
      </dgm:t>
    </dgm:pt>
    <dgm:pt modelId="{DA4B96DC-D55C-4902-8ADC-2ECCC78563BB}" type="parTrans" cxnId="{B09D3701-78DD-490E-9C1C-0432EF04FF7B}">
      <dgm:prSet/>
      <dgm:spPr/>
      <dgm:t>
        <a:bodyPr/>
        <a:lstStyle/>
        <a:p>
          <a:endParaRPr lang="en-US"/>
        </a:p>
      </dgm:t>
    </dgm:pt>
    <dgm:pt modelId="{174A7827-F521-441B-B5FE-86D1E5AFA640}" type="sibTrans" cxnId="{B09D3701-78DD-490E-9C1C-0432EF04FF7B}">
      <dgm:prSet/>
      <dgm:spPr/>
      <dgm:t>
        <a:bodyPr/>
        <a:lstStyle/>
        <a:p>
          <a:endParaRPr lang="en-US"/>
        </a:p>
      </dgm:t>
    </dgm:pt>
    <dgm:pt modelId="{31B1098D-34ED-48E1-B0B9-534A3F16CC99}">
      <dgm:prSet/>
      <dgm:spPr/>
      <dgm:t>
        <a:bodyPr/>
        <a:lstStyle/>
        <a:p>
          <a:r>
            <a:rPr lang="de-DE" b="1" dirty="0"/>
            <a:t>LK-</a:t>
          </a:r>
          <a:r>
            <a:rPr lang="de-DE" b="1" dirty="0" err="1"/>
            <a:t>SuS</a:t>
          </a:r>
          <a:r>
            <a:rPr lang="de-DE" b="1" dirty="0"/>
            <a:t>-Beziehung</a:t>
          </a:r>
          <a:r>
            <a:rPr lang="de-DE" dirty="0"/>
            <a:t> essential für guten Unterricht</a:t>
          </a:r>
          <a:endParaRPr lang="en-US" dirty="0"/>
        </a:p>
      </dgm:t>
    </dgm:pt>
    <dgm:pt modelId="{0B838085-B71F-4DE7-B934-5187299A2519}" type="parTrans" cxnId="{A6F1AEB9-552A-4C55-BD76-EB1A7BE05D0E}">
      <dgm:prSet/>
      <dgm:spPr/>
      <dgm:t>
        <a:bodyPr/>
        <a:lstStyle/>
        <a:p>
          <a:endParaRPr lang="en-US"/>
        </a:p>
      </dgm:t>
    </dgm:pt>
    <dgm:pt modelId="{5B61AD5A-2FAF-4E94-8E15-526EA1D9276E}" type="sibTrans" cxnId="{A6F1AEB9-552A-4C55-BD76-EB1A7BE05D0E}">
      <dgm:prSet/>
      <dgm:spPr/>
      <dgm:t>
        <a:bodyPr/>
        <a:lstStyle/>
        <a:p>
          <a:endParaRPr lang="en-US"/>
        </a:p>
      </dgm:t>
    </dgm:pt>
    <dgm:pt modelId="{4F4E227A-39B4-44D3-955B-FA8CEC0F3CD6}" type="pres">
      <dgm:prSet presAssocID="{E5CB20F0-6F93-4AC7-B5F0-2E4E8C009ADC}" presName="linear" presStyleCnt="0">
        <dgm:presLayoutVars>
          <dgm:animLvl val="lvl"/>
          <dgm:resizeHandles val="exact"/>
        </dgm:presLayoutVars>
      </dgm:prSet>
      <dgm:spPr/>
    </dgm:pt>
    <dgm:pt modelId="{63A4F3B6-40FB-49B9-9DD3-FA88C1056F40}" type="pres">
      <dgm:prSet presAssocID="{279B9C71-57AB-4A63-BDCB-1F4D9A81E34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6FE88AC-55B9-4C68-B819-03D7C86514C7}" type="pres">
      <dgm:prSet presAssocID="{FD0DD97F-C2EB-46A0-A672-E3D454469E90}" presName="spacer" presStyleCnt="0"/>
      <dgm:spPr/>
    </dgm:pt>
    <dgm:pt modelId="{F5CA21D1-1AB6-43F5-B544-142B85A67F74}" type="pres">
      <dgm:prSet presAssocID="{29C294B6-87E1-40FA-BA9F-C180730177B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0EDBF30-AEB2-438F-8979-3876020368C3}" type="pres">
      <dgm:prSet presAssocID="{174A7827-F521-441B-B5FE-86D1E5AFA640}" presName="spacer" presStyleCnt="0"/>
      <dgm:spPr/>
    </dgm:pt>
    <dgm:pt modelId="{8992C334-D1E9-487D-84AA-4E18181DC832}" type="pres">
      <dgm:prSet presAssocID="{31B1098D-34ED-48E1-B0B9-534A3F16CC9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09D3701-78DD-490E-9C1C-0432EF04FF7B}" srcId="{E5CB20F0-6F93-4AC7-B5F0-2E4E8C009ADC}" destId="{29C294B6-87E1-40FA-BA9F-C180730177B5}" srcOrd="1" destOrd="0" parTransId="{DA4B96DC-D55C-4902-8ADC-2ECCC78563BB}" sibTransId="{174A7827-F521-441B-B5FE-86D1E5AFA640}"/>
    <dgm:cxn modelId="{1A474621-F08A-4547-B216-F59218C3CB6F}" type="presOf" srcId="{29C294B6-87E1-40FA-BA9F-C180730177B5}" destId="{F5CA21D1-1AB6-43F5-B544-142B85A67F74}" srcOrd="0" destOrd="0" presId="urn:microsoft.com/office/officeart/2005/8/layout/vList2"/>
    <dgm:cxn modelId="{5015808B-130F-43B6-91D3-27E1A0F59CA6}" type="presOf" srcId="{279B9C71-57AB-4A63-BDCB-1F4D9A81E34C}" destId="{63A4F3B6-40FB-49B9-9DD3-FA88C1056F40}" srcOrd="0" destOrd="0" presId="urn:microsoft.com/office/officeart/2005/8/layout/vList2"/>
    <dgm:cxn modelId="{188EFD8E-8C47-4C2F-A279-67D7009BF6A4}" type="presOf" srcId="{E5CB20F0-6F93-4AC7-B5F0-2E4E8C009ADC}" destId="{4F4E227A-39B4-44D3-955B-FA8CEC0F3CD6}" srcOrd="0" destOrd="0" presId="urn:microsoft.com/office/officeart/2005/8/layout/vList2"/>
    <dgm:cxn modelId="{FBE0779D-6422-49A6-8C01-BF30A7E9E87E}" srcId="{E5CB20F0-6F93-4AC7-B5F0-2E4E8C009ADC}" destId="{279B9C71-57AB-4A63-BDCB-1F4D9A81E34C}" srcOrd="0" destOrd="0" parTransId="{0691C3ED-61E3-4242-A001-F4A237348840}" sibTransId="{FD0DD97F-C2EB-46A0-A672-E3D454469E90}"/>
    <dgm:cxn modelId="{A6F1AEB9-552A-4C55-BD76-EB1A7BE05D0E}" srcId="{E5CB20F0-6F93-4AC7-B5F0-2E4E8C009ADC}" destId="{31B1098D-34ED-48E1-B0B9-534A3F16CC99}" srcOrd="2" destOrd="0" parTransId="{0B838085-B71F-4DE7-B934-5187299A2519}" sibTransId="{5B61AD5A-2FAF-4E94-8E15-526EA1D9276E}"/>
    <dgm:cxn modelId="{0AD427D0-906D-49E1-B616-DA2CE9CCEC49}" type="presOf" srcId="{31B1098D-34ED-48E1-B0B9-534A3F16CC99}" destId="{8992C334-D1E9-487D-84AA-4E18181DC832}" srcOrd="0" destOrd="0" presId="urn:microsoft.com/office/officeart/2005/8/layout/vList2"/>
    <dgm:cxn modelId="{DDF191A9-C301-4AF2-8136-69F8A0D6F7FF}" type="presParOf" srcId="{4F4E227A-39B4-44D3-955B-FA8CEC0F3CD6}" destId="{63A4F3B6-40FB-49B9-9DD3-FA88C1056F40}" srcOrd="0" destOrd="0" presId="urn:microsoft.com/office/officeart/2005/8/layout/vList2"/>
    <dgm:cxn modelId="{C267DE1D-DFC1-4FB2-A4EB-58DA88B8EA8F}" type="presParOf" srcId="{4F4E227A-39B4-44D3-955B-FA8CEC0F3CD6}" destId="{F6FE88AC-55B9-4C68-B819-03D7C86514C7}" srcOrd="1" destOrd="0" presId="urn:microsoft.com/office/officeart/2005/8/layout/vList2"/>
    <dgm:cxn modelId="{B037D7CB-1926-4D05-A6E6-8C11EFEA7C94}" type="presParOf" srcId="{4F4E227A-39B4-44D3-955B-FA8CEC0F3CD6}" destId="{F5CA21D1-1AB6-43F5-B544-142B85A67F74}" srcOrd="2" destOrd="0" presId="urn:microsoft.com/office/officeart/2005/8/layout/vList2"/>
    <dgm:cxn modelId="{30A44E40-4604-4E42-BDE7-45CB4D727A7A}" type="presParOf" srcId="{4F4E227A-39B4-44D3-955B-FA8CEC0F3CD6}" destId="{20EDBF30-AEB2-438F-8979-3876020368C3}" srcOrd="3" destOrd="0" presId="urn:microsoft.com/office/officeart/2005/8/layout/vList2"/>
    <dgm:cxn modelId="{B3299AC0-BFBB-48DB-B70C-65DA37AB1C51}" type="presParOf" srcId="{4F4E227A-39B4-44D3-955B-FA8CEC0F3CD6}" destId="{8992C334-D1E9-487D-84AA-4E18181DC83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23E6C-F259-487B-B6B7-D3DC26D5B20B}">
      <dsp:nvSpPr>
        <dsp:cNvPr id="0" name=""/>
        <dsp:cNvSpPr/>
      </dsp:nvSpPr>
      <dsp:spPr>
        <a:xfrm rot="5400000">
          <a:off x="2607954" y="-865946"/>
          <a:ext cx="927101" cy="289082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/>
            <a:t>andere Lehr-/Lernkultur kennenlernen; </a:t>
          </a:r>
          <a:endParaRPr lang="en-US" sz="800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/>
            <a:t>Verhältnis Freiheiten/Selbstbestimmung beim Lernen und Vertrauen in die SuS; </a:t>
          </a:r>
          <a:endParaRPr lang="en-US" sz="800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/>
            <a:t>LK glauben an die Lernfähigkeit aller SuS; </a:t>
          </a:r>
          <a:endParaRPr lang="en-US" sz="800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/>
            <a:t>LK vermitteln dänische kulturelle und soziale Werte in de Schule</a:t>
          </a:r>
          <a:endParaRPr lang="en-US" sz="800" kern="1200"/>
        </a:p>
      </dsp:txBody>
      <dsp:txXfrm rot="-5400000">
        <a:off x="1626091" y="161174"/>
        <a:ext cx="2845571" cy="836587"/>
      </dsp:txXfrm>
    </dsp:sp>
    <dsp:sp modelId="{C5666C30-5033-4086-8ABC-FF60921719F6}">
      <dsp:nvSpPr>
        <dsp:cNvPr id="0" name=""/>
        <dsp:cNvSpPr/>
      </dsp:nvSpPr>
      <dsp:spPr>
        <a:xfrm>
          <a:off x="0" y="29"/>
          <a:ext cx="1626091" cy="115887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b="1" kern="1200"/>
            <a:t>Perspektivwechsel: </a:t>
          </a:r>
          <a:endParaRPr lang="en-US" sz="1300" kern="1200"/>
        </a:p>
      </dsp:txBody>
      <dsp:txXfrm>
        <a:off x="56572" y="56601"/>
        <a:ext cx="1512947" cy="1045733"/>
      </dsp:txXfrm>
    </dsp:sp>
    <dsp:sp modelId="{8A9E1DB5-EE65-4744-A2E3-34B923E261ED}">
      <dsp:nvSpPr>
        <dsp:cNvPr id="0" name=""/>
        <dsp:cNvSpPr/>
      </dsp:nvSpPr>
      <dsp:spPr>
        <a:xfrm rot="5400000">
          <a:off x="2607954" y="350874"/>
          <a:ext cx="927101" cy="289082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/>
            <a:t>viele Schulprobleme lösen sich allein über eine gute L-S-Beziehung </a:t>
          </a:r>
          <a:br>
            <a:rPr lang="de-DE" sz="800" kern="1200"/>
          </a:br>
          <a:r>
            <a:rPr lang="de-DE" sz="800" kern="1200"/>
            <a:t>(Respekt, klare Regeln, Konsequenz, Fördern und Fordern)</a:t>
          </a:r>
          <a:endParaRPr lang="en-US" sz="800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800" kern="1200"/>
            <a:t>Teambuilding, das im Schulalltag viel zu kurz kommt, ermöglicht abteilungsübergreifenden und bildungsgangübergreifenden Austausch unter LK und Entwicklung von Ideen für die gemeinsame Schulentwicklung</a:t>
          </a:r>
          <a:endParaRPr lang="en-US" sz="800" kern="1200"/>
        </a:p>
      </dsp:txBody>
      <dsp:txXfrm rot="-5400000">
        <a:off x="1626091" y="1377995"/>
        <a:ext cx="2845571" cy="836587"/>
      </dsp:txXfrm>
    </dsp:sp>
    <dsp:sp modelId="{5FD05B42-48AE-41AE-8935-6952C5D557D0}">
      <dsp:nvSpPr>
        <dsp:cNvPr id="0" name=""/>
        <dsp:cNvSpPr/>
      </dsp:nvSpPr>
      <dsp:spPr>
        <a:xfrm>
          <a:off x="0" y="1216849"/>
          <a:ext cx="1626091" cy="115887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b="1" kern="1200"/>
            <a:t>Lehrer-SuS-Beziehung: </a:t>
          </a:r>
          <a:endParaRPr lang="en-US" sz="1300" kern="1200"/>
        </a:p>
      </dsp:txBody>
      <dsp:txXfrm>
        <a:off x="56572" y="1273421"/>
        <a:ext cx="1512947" cy="10457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4F3B6-40FB-49B9-9DD3-FA88C1056F40}">
      <dsp:nvSpPr>
        <dsp:cNvPr id="0" name=""/>
        <dsp:cNvSpPr/>
      </dsp:nvSpPr>
      <dsp:spPr>
        <a:xfrm>
          <a:off x="0" y="59595"/>
          <a:ext cx="4516920" cy="7272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b="1" kern="1200" dirty="0"/>
            <a:t>Binnendifferenzierung </a:t>
          </a:r>
          <a:r>
            <a:rPr lang="de-DE" sz="1300" kern="1200" dirty="0"/>
            <a:t>über digitale Übungen mit Auswertungsmöglichkeit ermöglichen</a:t>
          </a:r>
          <a:endParaRPr lang="en-US" sz="1300" kern="1200" dirty="0"/>
        </a:p>
      </dsp:txBody>
      <dsp:txXfrm>
        <a:off x="35500" y="95095"/>
        <a:ext cx="4445920" cy="656228"/>
      </dsp:txXfrm>
    </dsp:sp>
    <dsp:sp modelId="{F5CA21D1-1AB6-43F5-B544-142B85A67F74}">
      <dsp:nvSpPr>
        <dsp:cNvPr id="0" name=""/>
        <dsp:cNvSpPr/>
      </dsp:nvSpPr>
      <dsp:spPr>
        <a:xfrm>
          <a:off x="0" y="824263"/>
          <a:ext cx="4516920" cy="7272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b="1" kern="1200" dirty="0"/>
            <a:t>Team-Teaching</a:t>
          </a:r>
          <a:r>
            <a:rPr lang="de-DE" sz="1300" kern="1200" dirty="0"/>
            <a:t> als Mittel zur Selbstreflexion und zum kollegialen Austausch </a:t>
          </a:r>
          <a:br>
            <a:rPr lang="de-DE" sz="1300" kern="1200" dirty="0"/>
          </a:br>
          <a:r>
            <a:rPr lang="de-DE" sz="1300" kern="1200" dirty="0"/>
            <a:t>(</a:t>
          </a:r>
          <a:r>
            <a:rPr lang="de-DE" sz="1300" kern="1200" dirty="0" err="1"/>
            <a:t>best</a:t>
          </a:r>
          <a:r>
            <a:rPr lang="de-DE" sz="1300" kern="1200" dirty="0"/>
            <a:t> </a:t>
          </a:r>
          <a:r>
            <a:rPr lang="de-DE" sz="1300" kern="1200" dirty="0" err="1"/>
            <a:t>practice</a:t>
          </a:r>
          <a:r>
            <a:rPr lang="de-DE" sz="1300" kern="1200" dirty="0"/>
            <a:t>)</a:t>
          </a:r>
          <a:endParaRPr lang="en-US" sz="1300" kern="1200" dirty="0"/>
        </a:p>
      </dsp:txBody>
      <dsp:txXfrm>
        <a:off x="35500" y="859763"/>
        <a:ext cx="4445920" cy="656228"/>
      </dsp:txXfrm>
    </dsp:sp>
    <dsp:sp modelId="{8992C334-D1E9-487D-84AA-4E18181DC832}">
      <dsp:nvSpPr>
        <dsp:cNvPr id="0" name=""/>
        <dsp:cNvSpPr/>
      </dsp:nvSpPr>
      <dsp:spPr>
        <a:xfrm>
          <a:off x="0" y="1588932"/>
          <a:ext cx="4516920" cy="7272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b="1" kern="1200" dirty="0"/>
            <a:t>LK-</a:t>
          </a:r>
          <a:r>
            <a:rPr lang="de-DE" sz="1300" b="1" kern="1200" dirty="0" err="1"/>
            <a:t>SuS</a:t>
          </a:r>
          <a:r>
            <a:rPr lang="de-DE" sz="1300" b="1" kern="1200" dirty="0"/>
            <a:t>-Beziehung</a:t>
          </a:r>
          <a:r>
            <a:rPr lang="de-DE" sz="1300" kern="1200" dirty="0"/>
            <a:t> essential für guten Unterricht</a:t>
          </a:r>
          <a:endParaRPr lang="en-US" sz="1300" kern="1200" dirty="0"/>
        </a:p>
      </dsp:txBody>
      <dsp:txXfrm>
        <a:off x="35500" y="1624432"/>
        <a:ext cx="4445920" cy="6562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B5BC0F-5791-D191-6B14-2F962DF29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214882E-3533-8AAE-E58C-61874C069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9CC4AD-8C54-7032-F756-0F3A628E5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D350-5B20-4036-97CA-9C34F2A80B11}" type="datetimeFigureOut">
              <a:rPr lang="de-DE" smtClean="0"/>
              <a:t>18.09.2022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FE018A-5D62-4E8D-CB88-3A1576167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D330A6-D913-B1EB-8645-1E9187A14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82584-19BC-4E17-B36A-4E504EF2A3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925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76580-C9B9-5C38-DD3B-B0ECDFADA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3D85B9D-E392-EF72-2CE7-837D64362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282250-A547-1277-1B2E-012DD2737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D350-5B20-4036-97CA-9C34F2A80B11}" type="datetimeFigureOut">
              <a:rPr lang="de-DE" smtClean="0"/>
              <a:t>18.09.2022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85D440-6B46-E8C3-677D-510B6AC38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27235F-B53D-AB1B-5CDE-D3FAAD138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82584-19BC-4E17-B36A-4E504EF2A3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42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1878860-74AF-58E9-BFD1-57AB7A4663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890C617-BC23-D33C-B886-06DEBDAB4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1F68D1-DD12-8C7F-2618-70B3804B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D350-5B20-4036-97CA-9C34F2A80B11}" type="datetimeFigureOut">
              <a:rPr lang="de-DE" smtClean="0"/>
              <a:t>18.09.2022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BF987C-8698-11D5-A484-579C6A607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36A64E-F904-3B03-2207-3AFDA2EC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82584-19BC-4E17-B36A-4E504EF2A3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686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F3631A-81F6-E1DD-28BC-15BF6892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33FEEE-E3D1-BF8B-1504-D17DC73E8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FC2E5E-20C0-D8DE-D986-DA7AE383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D350-5B20-4036-97CA-9C34F2A80B11}" type="datetimeFigureOut">
              <a:rPr lang="de-DE" smtClean="0"/>
              <a:t>18.09.2022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91811C-7C34-BC39-E337-68C19545D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3A6E1B-DB20-0996-2761-C241DC228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82584-19BC-4E17-B36A-4E504EF2A3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64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377166-EFB6-0B80-1532-C56DEA9B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F77DEA-302B-F1C8-24D3-DA1C4D1F2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C9E40D-DAC3-5CBE-CC6C-53A93D8F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D350-5B20-4036-97CA-9C34F2A80B11}" type="datetimeFigureOut">
              <a:rPr lang="de-DE" smtClean="0"/>
              <a:t>18.09.2022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C209D7-FE54-3324-C869-F3E22D30E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2922E6-6DE3-83A8-2966-7DBBF4D0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82584-19BC-4E17-B36A-4E504EF2A3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49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43F00-4793-1469-6FDE-34F74B87B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EBA115-EAFC-6CC5-D1E0-4D4F0D90F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C6B58BF-9022-D6B3-DFD8-60859347C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F877A0-7E9B-AAA9-0BEF-B8540688E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D350-5B20-4036-97CA-9C34F2A80B11}" type="datetimeFigureOut">
              <a:rPr lang="de-DE" smtClean="0"/>
              <a:t>18.09.2022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2EBFA8-9F0B-C0A2-0D39-916AA25FE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220B8A-F37E-D4E8-A8AB-EAE5A9AA5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82584-19BC-4E17-B36A-4E504EF2A3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1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7AA2A-0DF0-5326-B01D-DA5592A9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66797F-D40F-659F-7FEB-411D0E13D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391F2B3-C4C0-62F2-9344-D008C002C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970586-5050-D1D6-7292-ACC1CA7686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3CCDEEF-7E93-C0DD-08DE-97A0DB7A9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40AF501-FD4C-A990-72F8-7B4363DBC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D350-5B20-4036-97CA-9C34F2A80B11}" type="datetimeFigureOut">
              <a:rPr lang="de-DE" smtClean="0"/>
              <a:t>18.09.2022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D5C018E-2D0B-C607-FA36-2C52305A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653BB42-3A13-8B87-E86C-33719816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82584-19BC-4E17-B36A-4E504EF2A3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509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3A9AC-59C0-E889-EFCA-3243C2A07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F37CA83-53F6-7114-5EF0-5E55987E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D350-5B20-4036-97CA-9C34F2A80B11}" type="datetimeFigureOut">
              <a:rPr lang="de-DE" smtClean="0"/>
              <a:t>18.09.2022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5198A-E68C-2282-E163-EABCB2BD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78E0B22-E8E9-8F00-B5A7-FA4D2797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82584-19BC-4E17-B36A-4E504EF2A3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730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96B2BE4-E09B-DC9F-30B0-CB12C6750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D350-5B20-4036-97CA-9C34F2A80B11}" type="datetimeFigureOut">
              <a:rPr lang="de-DE" smtClean="0"/>
              <a:t>18.09.2022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F124E48-9002-321A-B8AE-8ED79B564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9ED525-5F88-21B5-2681-4296B111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82584-19BC-4E17-B36A-4E504EF2A3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14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AC5D96-9521-02AE-511F-41E135089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CE382E-B082-6589-E570-EDE23397A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BEF9F95-0E68-15FE-F01A-5017F244A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1BEBA6D-4BFC-DF0A-B0D3-C3186DFF0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D350-5B20-4036-97CA-9C34F2A80B11}" type="datetimeFigureOut">
              <a:rPr lang="de-DE" smtClean="0"/>
              <a:t>18.09.2022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E6BAE7-C81E-073A-C5E1-46731C1FF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F628D3-31C1-A6C6-CA90-0025AD2C4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82584-19BC-4E17-B36A-4E504EF2A3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00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F3C96-2742-5F6A-0B67-031C57C44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7CE982A-4DFA-3601-F703-04A174EE3F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D3BF54D-B552-3807-C957-40B9F785C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A0161E-F8D7-0FE2-7609-B3C7D72D8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D350-5B20-4036-97CA-9C34F2A80B11}" type="datetimeFigureOut">
              <a:rPr lang="de-DE" smtClean="0"/>
              <a:t>18.09.2022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AB872B6-EC85-9349-7CFA-5221D5B8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59935BC-18E1-8EED-ECA8-075B38B0E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82584-19BC-4E17-B36A-4E504EF2A3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891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822A7CC-D975-D941-1AE2-BCCEDF9D5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95C350-2A5E-0211-5481-C029D21AC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4F8DA4-597D-D265-F662-751D179A63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FD350-5B20-4036-97CA-9C34F2A80B11}" type="datetimeFigureOut">
              <a:rPr lang="de-DE" smtClean="0"/>
              <a:t>18.09.2022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054EE4-A34E-0FB7-9047-93674F13E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364591-1E3B-5A82-C628-E9A69C75D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82584-19BC-4E17-B36A-4E504EF2A3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949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bakkeskolencosmos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skoler.esbjerg.dk/alle-folkeskoler/bakkeskolen-cosmo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02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4" name="Rectangle 104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5" name="Straight Connector 106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096001" y="3209925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8" descr="Ein Bild, das Himmel, draußen, Boden, Personen enthält.&#10;&#10;Beschreibung automatisch generiert.">
            <a:extLst>
              <a:ext uri="{FF2B5EF4-FFF2-40B4-BE49-F238E27FC236}">
                <a16:creationId xmlns:a16="http://schemas.microsoft.com/office/drawing/2014/main" id="{0AC2FDE4-C485-D952-B851-A88CB34FB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96" r="-1" b="14248"/>
          <a:stretch/>
        </p:blipFill>
        <p:spPr>
          <a:xfrm>
            <a:off x="495300" y="114300"/>
            <a:ext cx="3979863" cy="2290763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650504A0-57FD-DD45-C176-D832111E3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0" r="-1" b="-1"/>
          <a:stretch/>
        </p:blipFill>
        <p:spPr>
          <a:xfrm>
            <a:off x="495300" y="2486025"/>
            <a:ext cx="1728788" cy="2239963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557397DD-E067-588E-8615-DAE6566DD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050" y="2486025"/>
            <a:ext cx="2168525" cy="2239963"/>
          </a:xfrm>
          <a:prstGeom prst="rect">
            <a:avLst/>
          </a:prstGeom>
        </p:spPr>
      </p:pic>
      <p:pic>
        <p:nvPicPr>
          <p:cNvPr id="9" name="Grafik 9" descr="Ein Bild, das Karte enthält.&#10;&#10;Beschreibung automatisch generiert.">
            <a:extLst>
              <a:ext uri="{FF2B5EF4-FFF2-40B4-BE49-F238E27FC236}">
                <a16:creationId xmlns:a16="http://schemas.microsoft.com/office/drawing/2014/main" id="{E2F1CABC-CBC8-3082-7875-3FECF7A198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22" r="6176" b="-3"/>
          <a:stretch/>
        </p:blipFill>
        <p:spPr>
          <a:xfrm>
            <a:off x="495300" y="4806950"/>
            <a:ext cx="1935163" cy="1935163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80FA3310-D58D-1CB2-FDF3-996C58BC5C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79" r="22552" b="-3"/>
          <a:stretch/>
        </p:blipFill>
        <p:spPr>
          <a:xfrm>
            <a:off x="2509838" y="4806950"/>
            <a:ext cx="1963738" cy="1935163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1947144-9BD6-0EF6-80CD-487F22F3B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707132"/>
            <a:ext cx="3667125" cy="23876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3500" b="0" i="0" u="none" strike="noStrike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Erasmus+ Teachers</a:t>
            </a:r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Training</a:t>
            </a:r>
            <a:r>
              <a:rPr lang="en-US" sz="3500" b="0" i="0" u="none" strike="noStrike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Digital Learning</a:t>
            </a:r>
            <a:r>
              <a:rPr lang="en-US" sz="3500" b="0" i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​</a:t>
            </a:r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in Denmark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C52CE81-6C98-B2C4-812D-1D178BE48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494783"/>
            <a:ext cx="3667124" cy="2201159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1900">
                <a:solidFill>
                  <a:schemeClr val="bg1"/>
                </a:solidFill>
              </a:rPr>
              <a:t>13. - 16.09.2022 </a:t>
            </a:r>
          </a:p>
          <a:p>
            <a:pPr algn="l"/>
            <a:r>
              <a:rPr lang="en-US" sz="1900">
                <a:solidFill>
                  <a:schemeClr val="bg1"/>
                </a:solidFill>
                <a:hlinkClick r:id="rId7"/>
              </a:rPr>
              <a:t>Bakkeskolen</a:t>
            </a:r>
            <a:r>
              <a:rPr lang="en-US" sz="1900">
                <a:solidFill>
                  <a:schemeClr val="bg1"/>
                </a:solidFill>
              </a:rPr>
              <a:t> </a:t>
            </a:r>
            <a:br>
              <a:rPr lang="en-US" sz="1900">
                <a:solidFill>
                  <a:schemeClr val="bg1"/>
                </a:solidFill>
              </a:rPr>
            </a:br>
            <a:r>
              <a:rPr lang="en-US" sz="1900">
                <a:solidFill>
                  <a:schemeClr val="bg1"/>
                </a:solidFill>
              </a:rPr>
              <a:t>Esbjerg Kommune, South Denmark</a:t>
            </a:r>
            <a:endParaRPr lang="en-US" sz="1900">
              <a:solidFill>
                <a:schemeClr val="bg1"/>
              </a:solidFill>
              <a:cs typeface="Calibri" panose="020F0502020204030204"/>
            </a:endParaRPr>
          </a:p>
          <a:p>
            <a:pPr algn="l"/>
            <a:r>
              <a:rPr lang="en-US" sz="190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Bakkeskolen Cosmos | Facebook</a:t>
            </a:r>
            <a:r>
              <a:rPr lang="en-US" sz="1900">
                <a:solidFill>
                  <a:schemeClr val="bg1"/>
                </a:solidFill>
              </a:rPr>
              <a:t> </a:t>
            </a:r>
            <a:br>
              <a:rPr lang="en-US" sz="1900">
                <a:solidFill>
                  <a:schemeClr val="bg1"/>
                </a:solidFill>
              </a:rPr>
            </a:br>
            <a:r>
              <a:rPr lang="en-US" sz="1900" i="1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 › bakkeskolencosmos</a:t>
            </a:r>
            <a:endParaRPr lang="en-US" sz="1900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8855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90299E-9D70-BFA4-4067-D8B43D79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de-DE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Focus of study</a:t>
            </a:r>
            <a:endParaRPr lang="de-DE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131B-5074-D609-13F7-42A6EB631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 vert="horz" lIns="91440" tIns="45720" rIns="91440" bIns="45720" rtlCol="0">
            <a:normAutofit/>
          </a:bodyPr>
          <a:lstStyle/>
          <a:p>
            <a:pPr fontAlgn="base"/>
            <a:r>
              <a:rPr lang="en-GB" sz="1100" b="1" i="1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digital</a:t>
            </a:r>
            <a:r>
              <a:rPr lang="en-GB" sz="1100" b="1" i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GB" sz="1100" b="1" i="1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assessment </a:t>
            </a:r>
            <a:r>
              <a:rPr lang="en-GB" sz="1100" b="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methods</a:t>
            </a:r>
            <a:r>
              <a:rPr lang="en-GB" sz="1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</a:t>
            </a:r>
            <a:br>
              <a:rPr lang="en-US" sz="1100">
                <a:solidFill>
                  <a:schemeClr val="bg1"/>
                </a:solidFill>
              </a:rPr>
            </a:br>
            <a:r>
              <a:rPr lang="en-GB" sz="1100" b="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(digital diagnostic tools / internet access during </a:t>
            </a:r>
            <a:r>
              <a:rPr lang="en-GB" sz="1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exams)</a:t>
            </a:r>
            <a:r>
              <a:rPr lang="de-DE" sz="1100" b="0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​</a:t>
            </a:r>
          </a:p>
          <a:p>
            <a:pPr fontAlgn="base"/>
            <a:r>
              <a:rPr lang="en-GB" sz="1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usage</a:t>
            </a:r>
            <a:r>
              <a:rPr lang="en-GB" sz="1100" b="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 of greater autonomy for school development </a:t>
            </a:r>
            <a:r>
              <a:rPr lang="de-DE" sz="1100" b="0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​</a:t>
            </a:r>
            <a:r>
              <a:rPr lang="de-DE" sz="1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- </a:t>
            </a:r>
            <a:r>
              <a:rPr lang="de-DE" sz="1100" b="1" i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freedom project</a:t>
            </a:r>
            <a:endParaRPr lang="de-DE" sz="1100" b="1" i="1">
              <a:solidFill>
                <a:schemeClr val="bg1"/>
              </a:solidFill>
              <a:effectLst/>
              <a:latin typeface="Calibri"/>
              <a:cs typeface="Arial"/>
            </a:endParaRPr>
          </a:p>
          <a:p>
            <a:pPr fontAlgn="base"/>
            <a:r>
              <a:rPr lang="en-GB" sz="1100" b="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pupils' </a:t>
            </a:r>
            <a:r>
              <a:rPr lang="en-GB" sz="1100" b="1" i="1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wellbeing </a:t>
            </a:r>
            <a:r>
              <a:rPr lang="en-GB" sz="1100" b="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as the starting point of all school processes</a:t>
            </a:r>
            <a:r>
              <a:rPr lang="en-GB" sz="1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de-DE" sz="1100" b="0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​</a:t>
            </a:r>
          </a:p>
          <a:p>
            <a:pPr fontAlgn="base"/>
            <a:r>
              <a:rPr lang="en-GB" sz="1100" b="1" i="1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digital equipment </a:t>
            </a:r>
            <a:r>
              <a:rPr lang="en-GB" sz="1100" b="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of schools</a:t>
            </a:r>
            <a:r>
              <a:rPr lang="en-GB" sz="1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GB" sz="1100" b="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and innovative best practice examples </a:t>
            </a:r>
            <a:r>
              <a:rPr lang="de-DE" sz="1100" b="0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​</a:t>
            </a:r>
          </a:p>
          <a:p>
            <a:pPr fontAlgn="base"/>
            <a:r>
              <a:rPr lang="en-GB" sz="1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perspective of stakeholders</a:t>
            </a:r>
            <a:r>
              <a:rPr lang="en-GB" sz="1100" b="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 from </a:t>
            </a:r>
            <a:r>
              <a:rPr lang="en-GB" sz="1100" b="1" i="1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school practice</a:t>
            </a:r>
            <a:r>
              <a:rPr lang="en-GB" sz="1100" b="1" i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&amp; </a:t>
            </a:r>
            <a:r>
              <a:rPr lang="en-GB" sz="1100" b="1" i="1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administration</a:t>
            </a:r>
            <a:r>
              <a:rPr lang="de-DE" sz="1100" b="0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​</a:t>
            </a:r>
          </a:p>
          <a:p>
            <a:pPr marL="0" indent="0" fontAlgn="base">
              <a:buNone/>
            </a:pPr>
            <a:endParaRPr lang="de-DE" sz="110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de-DE" sz="1100">
                <a:solidFill>
                  <a:schemeClr val="bg1"/>
                </a:solidFill>
                <a:latin typeface="Calibri"/>
                <a:cs typeface="Calibri"/>
              </a:rPr>
              <a:t>Studienschwerpunkt (Deutsch)</a:t>
            </a:r>
            <a:endParaRPr lang="de-DE" sz="1100" b="0" i="0">
              <a:solidFill>
                <a:schemeClr val="bg1"/>
              </a:solidFill>
              <a:effectLst/>
              <a:latin typeface="Calibri"/>
              <a:cs typeface="Calibri"/>
            </a:endParaRPr>
          </a:p>
          <a:p>
            <a:pPr fontAlgn="base"/>
            <a:r>
              <a:rPr lang="de-DE" sz="1100" b="1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Integration </a:t>
            </a:r>
            <a:r>
              <a:rPr lang="de-DE" sz="1100" b="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von</a:t>
            </a:r>
            <a:r>
              <a:rPr lang="de-DE" sz="1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de-DE" sz="1100" b="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„bildungsfernen“ </a:t>
            </a:r>
            <a:r>
              <a:rPr lang="de-DE" sz="1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Jugendlichen</a:t>
            </a:r>
            <a:r>
              <a:rPr lang="de-DE" sz="1100" b="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  </a:t>
            </a:r>
            <a:r>
              <a:rPr lang="de-DE" sz="1100" b="0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​</a:t>
            </a:r>
          </a:p>
          <a:p>
            <a:pPr fontAlgn="base"/>
            <a:r>
              <a:rPr lang="de-DE" sz="1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Bildungssystem</a:t>
            </a:r>
            <a:r>
              <a:rPr lang="de-DE" sz="110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 in </a:t>
            </a:r>
            <a:r>
              <a:rPr lang="de-DE" sz="1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Dänemark -</a:t>
            </a:r>
            <a:r>
              <a:rPr lang="de-DE" sz="1100" b="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de-DE" sz="11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Freedom Projekt</a:t>
            </a:r>
            <a:r>
              <a:rPr lang="en-US" sz="1100" b="1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​</a:t>
            </a:r>
          </a:p>
          <a:p>
            <a:pPr fontAlgn="base"/>
            <a:r>
              <a:rPr lang="de-DE" sz="1100" b="1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Bildungsangebote</a:t>
            </a:r>
            <a:r>
              <a:rPr lang="de-DE" sz="110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de-DE" sz="1100" b="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zu </a:t>
            </a:r>
            <a:r>
              <a:rPr lang="de-DE" sz="1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Medienkompetenz</a:t>
            </a:r>
            <a:r>
              <a:rPr lang="de-DE" sz="1100" b="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 und Digitalisierung</a:t>
            </a:r>
            <a:r>
              <a:rPr lang="en-US" sz="1100" b="0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de-DE" sz="1100" b="1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Digitalisierung im Unterricht</a:t>
            </a:r>
            <a:r>
              <a:rPr lang="de-DE" sz="1100" b="0" i="0" u="none" strike="noStrike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 – Einsatz digitaler Medien</a:t>
            </a:r>
            <a:r>
              <a:rPr lang="en-US" sz="1100" b="0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​</a:t>
            </a:r>
            <a:r>
              <a:rPr lang="de-DE" sz="1100" b="0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​</a:t>
            </a:r>
          </a:p>
          <a:p>
            <a:endParaRPr lang="de-DE" sz="11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Grafik 5" descr="Ein Bild, das Himmel, Person, draußen, Brille enthält.&#10;&#10;Beschreibung automatisch generiert.">
            <a:extLst>
              <a:ext uri="{FF2B5EF4-FFF2-40B4-BE49-F238E27FC236}">
                <a16:creationId xmlns:a16="http://schemas.microsoft.com/office/drawing/2014/main" id="{064224B6-EB59-8D9C-96C3-7FEBEE5DD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75" r="2" b="11647"/>
          <a:stretch/>
        </p:blipFill>
        <p:spPr>
          <a:xfrm>
            <a:off x="6645193" y="1116507"/>
            <a:ext cx="3588640" cy="129134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86925863-CF58-564E-8EA0-943CBBC22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9" r="3860"/>
          <a:stretch/>
        </p:blipFill>
        <p:spPr>
          <a:xfrm>
            <a:off x="8038661" y="3916507"/>
            <a:ext cx="3588640" cy="2412052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1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4" descr="Ein Bild, das Text, Person, drinnen enthält.&#10;&#10;Beschreibung automatisch generiert.">
            <a:extLst>
              <a:ext uri="{FF2B5EF4-FFF2-40B4-BE49-F238E27FC236}">
                <a16:creationId xmlns:a16="http://schemas.microsoft.com/office/drawing/2014/main" id="{C4D2634D-6395-C62F-AFC9-6DF2A7CAD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8222" r="8224" b="1"/>
          <a:stretch/>
        </p:blipFill>
        <p:spPr>
          <a:xfrm>
            <a:off x="3" y="10"/>
            <a:ext cx="12191997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36318D2-B013-29C3-CCB5-F61FF5690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492" y="1129285"/>
            <a:ext cx="5612012" cy="1613916"/>
          </a:xfrm>
        </p:spPr>
        <p:txBody>
          <a:bodyPr>
            <a:normAutofit/>
          </a:bodyPr>
          <a:lstStyle/>
          <a:p>
            <a:r>
              <a:rPr lang="de-DE" sz="4800">
                <a:ea typeface="+mj-lt"/>
                <a:cs typeface="+mj-lt"/>
              </a:rPr>
              <a:t>Bildungsvergleich Digital Learning</a:t>
            </a:r>
            <a:endParaRPr lang="de-DE" sz="480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BD53A9B-9757-4152-AC12-68721FC8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4811"/>
            <a:ext cx="4803820" cy="492837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7" descr="Ein Bild, das drinnen, Decke, Boden, Wand enthält.&#10;&#10;Beschreibung automatisch generiert.">
            <a:extLst>
              <a:ext uri="{FF2B5EF4-FFF2-40B4-BE49-F238E27FC236}">
                <a16:creationId xmlns:a16="http://schemas.microsoft.com/office/drawing/2014/main" id="{39A32CB3-EF84-FCD1-E84D-EC4658614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36" r="-2" b="1459"/>
          <a:stretch/>
        </p:blipFill>
        <p:spPr>
          <a:xfrm>
            <a:off x="20" y="1129284"/>
            <a:ext cx="4617700" cy="459943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D74776-0FBF-C604-318A-60D03B709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8975" y="2743200"/>
            <a:ext cx="5604529" cy="31867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de-DE" sz="1100" b="1">
                <a:cs typeface="Calibri"/>
              </a:rPr>
              <a:t>Durchgängiges Digital Learning:</a:t>
            </a:r>
            <a:endParaRPr lang="de-DE" sz="1100">
              <a:ea typeface="+mn-lt"/>
              <a:cs typeface="+mn-lt"/>
            </a:endParaRPr>
          </a:p>
          <a:p>
            <a:r>
              <a:rPr lang="de-DE" sz="1100">
                <a:cs typeface="Calibri"/>
              </a:rPr>
              <a:t>Digitale Bildung startet in Klasse 1 mit regelmäßiger Computernutzung an 1-2 Tagen pro Woche; Geräte verbleiben in der Schule</a:t>
            </a:r>
            <a:endParaRPr lang="en-US" sz="1100">
              <a:ea typeface="+mn-lt"/>
              <a:cs typeface="+mn-lt"/>
            </a:endParaRPr>
          </a:p>
          <a:p>
            <a:r>
              <a:rPr lang="de-DE" sz="1100">
                <a:cs typeface="Calibri"/>
              </a:rPr>
              <a:t>Ab 4. Klasse Computernutzung täglich, Kommune stellt Gerät für jedes Kind, die auch zu Hause verwendet werden und bei Verlust/Beschädigung von der Schule ohne finanzielle Beteiligung durch die Eltern ersetzt werden</a:t>
            </a:r>
            <a:endParaRPr lang="en-US" sz="1100">
              <a:ea typeface="+mn-lt"/>
              <a:cs typeface="+mn-lt"/>
            </a:endParaRPr>
          </a:p>
          <a:p>
            <a:r>
              <a:rPr lang="de-DE" sz="1100">
                <a:cs typeface="Calibri"/>
              </a:rPr>
              <a:t>App/Programme geben LK Überblick über den Arbeitsfortschritt und die Ergebnisse der SuS; ermöglicht individuelle Förderung der SuS (Anpassung des Lernniveaus, der Lerngeschwindigkeit, der Hilfestellung)</a:t>
            </a:r>
            <a:endParaRPr lang="en-US" sz="1100">
              <a:ea typeface="+mn-lt"/>
              <a:cs typeface="+mn-lt"/>
            </a:endParaRPr>
          </a:p>
          <a:p>
            <a:r>
              <a:rPr lang="de-DE" sz="1100">
                <a:cs typeface="Calibri"/>
              </a:rPr>
              <a:t>Freedom Project: Individuelle Schulentwicklungsprojekte des Staates</a:t>
            </a:r>
            <a:endParaRPr lang="en-US" sz="1100">
              <a:ea typeface="+mn-lt"/>
              <a:cs typeface="+mn-lt"/>
            </a:endParaRPr>
          </a:p>
          <a:p>
            <a:r>
              <a:rPr lang="de-DE" sz="1100">
                <a:cs typeface="Calibri"/>
              </a:rPr>
              <a:t>2 Städte/Kommunen in DK nehmen an einem 3-jährigen Projekt teil; alle Schulen der Stadt dürfen selbst entscheiden, welche Rahmenbedingungen sie in ihrer Schule haben möchten (z.B. weniger Stunden, dafür alle Klassen im Team-Teaching mit 2 LK oder LK/Erzieher)</a:t>
            </a:r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3857184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7" descr="Ein Bild, das Person enthält.&#10;&#10;Beschreibung automatisch generiert.">
            <a:extLst>
              <a:ext uri="{FF2B5EF4-FFF2-40B4-BE49-F238E27FC236}">
                <a16:creationId xmlns:a16="http://schemas.microsoft.com/office/drawing/2014/main" id="{0F38FF51-4FCF-8ABB-7100-80800E8D6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19" r="27601" b="1"/>
          <a:stretch/>
        </p:blipFill>
        <p:spPr>
          <a:xfrm>
            <a:off x="20" y="3579"/>
            <a:ext cx="12188932" cy="685442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48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90299E-9D70-BFA4-4067-D8B43D79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1748771"/>
            <a:ext cx="3498979" cy="3360458"/>
          </a:xfrm>
        </p:spPr>
        <p:txBody>
          <a:bodyPr>
            <a:normAutofit/>
          </a:bodyPr>
          <a:lstStyle/>
          <a:p>
            <a:pPr algn="ctr"/>
            <a:r>
              <a:rPr lang="de-DE" sz="3700">
                <a:ln w="22225">
                  <a:solidFill>
                    <a:srgbClr val="FFFFFF"/>
                  </a:solidFill>
                </a:ln>
                <a:cs typeface="Calibri"/>
              </a:rPr>
              <a:t>Bildungsvergleich Digital Learning </a:t>
            </a:r>
            <a:endParaRPr lang="de-DE" sz="3700">
              <a:ln w="22225">
                <a:solidFill>
                  <a:srgbClr val="FFFFFF"/>
                </a:solidFill>
              </a:ln>
            </a:endParaRPr>
          </a:p>
        </p:txBody>
      </p:sp>
      <p:pic>
        <p:nvPicPr>
          <p:cNvPr id="8" name="Grafik 9" descr="Ein Bild, das Text, Galerie enthält.&#10;&#10;Beschreibung automatisch generiert.">
            <a:extLst>
              <a:ext uri="{FF2B5EF4-FFF2-40B4-BE49-F238E27FC236}">
                <a16:creationId xmlns:a16="http://schemas.microsoft.com/office/drawing/2014/main" id="{0A357B48-7294-3C2B-EAE0-F7620B349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47" r="-3" b="1122"/>
          <a:stretch/>
        </p:blipFill>
        <p:spPr>
          <a:xfrm>
            <a:off x="6883401" y="803191"/>
            <a:ext cx="4516920" cy="238591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131B-5074-D609-13F7-42A6EB631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3401" y="3676052"/>
            <a:ext cx="4516920" cy="23757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fontAlgn="base">
              <a:buNone/>
            </a:pPr>
            <a:r>
              <a:rPr lang="de-DE" sz="900" b="1">
                <a:ea typeface="+mn-lt"/>
                <a:cs typeface="+mn-lt"/>
              </a:rPr>
              <a:t>Freedom Project:</a:t>
            </a:r>
          </a:p>
          <a:p>
            <a:pPr fontAlgn="base"/>
            <a:r>
              <a:rPr lang="de-DE" sz="900">
                <a:ea typeface="+mn-lt"/>
                <a:cs typeface="+mn-lt"/>
              </a:rPr>
              <a:t>LK, SuS und Eltern entscheiden gemeinsam über neues Schulkonzept (enger Kontakt zw. LK-SuS und LK-Eltern</a:t>
            </a:r>
          </a:p>
          <a:p>
            <a:r>
              <a:rPr lang="de-DE" sz="900">
                <a:ea typeface="+mn-lt"/>
                <a:cs typeface="+mn-lt"/>
              </a:rPr>
              <a:t>Verkürzung der Unterrichtszeit auf bis 13 Uhr = effektiveres Lehren und Lernen (LK sind nicht mehr so belastet; </a:t>
            </a:r>
          </a:p>
          <a:p>
            <a:r>
              <a:rPr lang="de-DE" sz="900">
                <a:ea typeface="+mn-lt"/>
                <a:cs typeface="+mn-lt"/>
              </a:rPr>
              <a:t>SuS sind am Vormittag fitter und zeigen höhere Lernbereitschaft); dafür wurden die naturwissenschaftlichen Fächer zusammengefasst und verbunden; </a:t>
            </a:r>
          </a:p>
          <a:p>
            <a:r>
              <a:rPr lang="de-DE" sz="900">
                <a:ea typeface="+mn-lt"/>
                <a:cs typeface="+mn-lt"/>
              </a:rPr>
              <a:t>kompetenzorientiertes Lernen ermöglicht Verbindung von allen Fächern miteinander, z.B. Hauswirtschaft verbunden mit interkulturellem Lernen (deutsch-österreichische Küche), NaWi (Vanille), GeWi (deutsch-österreichische Geschichte, Geografie)</a:t>
            </a:r>
            <a:endParaRPr lang="de-DE" sz="900">
              <a:cs typeface="Calibri"/>
            </a:endParaRPr>
          </a:p>
          <a:p>
            <a:pPr fontAlgn="base"/>
            <a:r>
              <a:rPr lang="de-DE" sz="900">
                <a:ea typeface="+mn-lt"/>
                <a:cs typeface="+mn-lt"/>
              </a:rPr>
              <a:t>Schaffung von besonderen Spezialisierungen ab Klasse 7, z.B. Sport Basketball, Fußball, Gymnastik, eSports, womit wieder andere SuS angesprochen und für die Schule gewonnen werden konnten</a:t>
            </a:r>
          </a:p>
        </p:txBody>
      </p:sp>
    </p:spTree>
    <p:extLst>
      <p:ext uri="{BB962C8B-B14F-4D97-AF65-F5344CB8AC3E}">
        <p14:creationId xmlns:p14="http://schemas.microsoft.com/office/powerpoint/2010/main" val="3054302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9">
            <a:extLst>
              <a:ext uri="{FF2B5EF4-FFF2-40B4-BE49-F238E27FC236}">
                <a16:creationId xmlns:a16="http://schemas.microsoft.com/office/drawing/2014/main" id="{C08C1CCF-F74A-45AF-826B-05E6EC068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4" r="-1" b="30544"/>
          <a:stretch/>
        </p:blipFill>
        <p:spPr>
          <a:xfrm>
            <a:off x="20" y="3579"/>
            <a:ext cx="12188932" cy="6854421"/>
          </a:xfrm>
          <a:prstGeom prst="rect">
            <a:avLst/>
          </a:prstGeom>
        </p:spPr>
      </p:pic>
      <p:sp>
        <p:nvSpPr>
          <p:cNvPr id="59" name="Rectangle 55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48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90299E-9D70-BFA4-4067-D8B43D79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1748771"/>
            <a:ext cx="3498979" cy="3360458"/>
          </a:xfrm>
        </p:spPr>
        <p:txBody>
          <a:bodyPr>
            <a:normAutofit/>
          </a:bodyPr>
          <a:lstStyle/>
          <a:p>
            <a:pPr algn="ctr"/>
            <a:r>
              <a:rPr lang="de-DE" sz="3100">
                <a:ea typeface="+mj-lt"/>
                <a:cs typeface="+mj-lt"/>
              </a:rPr>
              <a:t>Persönlicher Benefit</a:t>
            </a:r>
          </a:p>
        </p:txBody>
      </p:sp>
      <p:pic>
        <p:nvPicPr>
          <p:cNvPr id="27" name="Grafik 27">
            <a:extLst>
              <a:ext uri="{FF2B5EF4-FFF2-40B4-BE49-F238E27FC236}">
                <a16:creationId xmlns:a16="http://schemas.microsoft.com/office/drawing/2014/main" id="{7F90B86E-0403-FB96-F33F-9567E8820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10" r="-3" b="-3"/>
          <a:stretch/>
        </p:blipFill>
        <p:spPr>
          <a:xfrm>
            <a:off x="6883401" y="803191"/>
            <a:ext cx="4516920" cy="2385915"/>
          </a:xfrm>
          <a:prstGeom prst="rect">
            <a:avLst/>
          </a:prstGeom>
        </p:spPr>
      </p:pic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AB9EE2D2-BD43-C008-4323-2422C54254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1034389"/>
              </p:ext>
            </p:extLst>
          </p:nvPr>
        </p:nvGraphicFramePr>
        <p:xfrm>
          <a:off x="6883401" y="3676052"/>
          <a:ext cx="4516920" cy="2375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72101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6">
            <a:extLst>
              <a:ext uri="{FF2B5EF4-FFF2-40B4-BE49-F238E27FC236}">
                <a16:creationId xmlns:a16="http://schemas.microsoft.com/office/drawing/2014/main" id="{2C507929-C87F-E0C6-5626-38B622E50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64" r="-1" b="11546"/>
          <a:stretch/>
        </p:blipFill>
        <p:spPr>
          <a:xfrm>
            <a:off x="20" y="3579"/>
            <a:ext cx="12188932" cy="6854421"/>
          </a:xfrm>
          <a:prstGeom prst="rect">
            <a:avLst/>
          </a:prstGeom>
        </p:spPr>
      </p:pic>
      <p:sp>
        <p:nvSpPr>
          <p:cNvPr id="37" name="Rectangle 35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48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7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90299E-9D70-BFA4-4067-D8B43D79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1748771"/>
            <a:ext cx="3498979" cy="3360458"/>
          </a:xfrm>
        </p:spPr>
        <p:txBody>
          <a:bodyPr>
            <a:normAutofit/>
          </a:bodyPr>
          <a:lstStyle/>
          <a:p>
            <a:pPr algn="ctr"/>
            <a:r>
              <a:rPr lang="de-DE" sz="3700">
                <a:ea typeface="+mj-lt"/>
                <a:cs typeface="+mj-lt"/>
              </a:rPr>
              <a:t>Was kann ich aus den Erfahrungen in meinen Unterricht integrieren?</a:t>
            </a:r>
          </a:p>
        </p:txBody>
      </p:sp>
      <p:pic>
        <p:nvPicPr>
          <p:cNvPr id="10" name="Grafik 11" descr="Ein Bild, das Person, draußen enthält.&#10;&#10;Beschreibung automatisch generiert.">
            <a:extLst>
              <a:ext uri="{FF2B5EF4-FFF2-40B4-BE49-F238E27FC236}">
                <a16:creationId xmlns:a16="http://schemas.microsoft.com/office/drawing/2014/main" id="{D5157BA4-EFD6-CF5D-6F6E-AD3062D5EC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53" r="19404" b="-3"/>
          <a:stretch/>
        </p:blipFill>
        <p:spPr>
          <a:xfrm>
            <a:off x="6883401" y="803191"/>
            <a:ext cx="4516920" cy="2385915"/>
          </a:xfrm>
          <a:prstGeom prst="rect">
            <a:avLst/>
          </a:prstGeom>
        </p:spPr>
      </p:pic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96D8A2E0-A92A-5A18-C27F-F3DEBCC8AB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7703116"/>
              </p:ext>
            </p:extLst>
          </p:nvPr>
        </p:nvGraphicFramePr>
        <p:xfrm>
          <a:off x="6883401" y="3676052"/>
          <a:ext cx="4516920" cy="2375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23647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a12450-380b-4488-8263-802d2fb1c348">
      <Terms xmlns="http://schemas.microsoft.com/office/infopath/2007/PartnerControls"/>
    </lcf76f155ced4ddcb4097134ff3c332f>
    <TaxCatchAll xmlns="c15f315b-c534-44b2-a048-ac568639d75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633EB899B512C4E88EB3E27F8A2A578" ma:contentTypeVersion="15" ma:contentTypeDescription="Ein neues Dokument erstellen." ma:contentTypeScope="" ma:versionID="5b8a5b9eefb0ff946c904715071d738c">
  <xsd:schema xmlns:xsd="http://www.w3.org/2001/XMLSchema" xmlns:xs="http://www.w3.org/2001/XMLSchema" xmlns:p="http://schemas.microsoft.com/office/2006/metadata/properties" xmlns:ns2="03a12450-380b-4488-8263-802d2fb1c348" xmlns:ns3="c15f315b-c534-44b2-a048-ac568639d758" targetNamespace="http://schemas.microsoft.com/office/2006/metadata/properties" ma:root="true" ma:fieldsID="782c11f07fd33a6d1dcd7eff8b03cb5a" ns2:_="" ns3:_="">
    <xsd:import namespace="03a12450-380b-4488-8263-802d2fb1c348"/>
    <xsd:import namespace="c15f315b-c534-44b2-a048-ac568639d7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12450-380b-4488-8263-802d2fb1c3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0aa7e9dc-b201-4285-a8ec-a993acfbac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5f315b-c534-44b2-a048-ac568639d75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e25baaa-125b-4c80-b4c9-d527b028e86c}" ma:internalName="TaxCatchAll" ma:showField="CatchAllData" ma:web="c15f315b-c534-44b2-a048-ac568639d7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469B13-FD20-4756-A601-3861A44AC167}">
  <ds:schemaRefs>
    <ds:schemaRef ds:uri="03a12450-380b-4488-8263-802d2fb1c348"/>
    <ds:schemaRef ds:uri="c15f315b-c534-44b2-a048-ac568639d758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D8E53655-4B6C-4DB6-A29F-FA63249E7A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A5835F-BB54-4F44-A0A6-3C6F3DBAEF09}">
  <ds:schemaRefs>
    <ds:schemaRef ds:uri="03a12450-380b-4488-8263-802d2fb1c348"/>
    <ds:schemaRef ds:uri="c15f315b-c534-44b2-a048-ac568639d75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6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7" baseType="lpstr">
      <vt:lpstr>Office</vt:lpstr>
      <vt:lpstr>Erasmus+ Teachers Training Digital Learning​ in Denmark</vt:lpstr>
      <vt:lpstr>Focus of study</vt:lpstr>
      <vt:lpstr>Bildungsvergleich Digital Learning</vt:lpstr>
      <vt:lpstr>Bildungsvergleich Digital Learning </vt:lpstr>
      <vt:lpstr>Persönlicher Benefit</vt:lpstr>
      <vt:lpstr>Was kann ich aus den Erfahrungen in meinen Unterricht integrieren?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Name/ Age/ Gender</dc:title>
  <dc:creator>Iris Ruebsam</dc:creator>
  <cp:revision>72</cp:revision>
  <dcterms:created xsi:type="dcterms:W3CDTF">2022-06-08T17:35:20Z</dcterms:created>
  <dcterms:modified xsi:type="dcterms:W3CDTF">2022-09-18T18:20:03Z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0x010100B633EB899B512C4E88EB3E27F8A2A578</vt:lpwstr>
  </property>
  <property fmtid="{D5CDD505-2E9C-101B-9397-08002B2CF9AE}" pid="3" name="MediaServiceImageTags">
    <vt:lpwstr/>
  </property>
</Properties>
</file>