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"/>
  </p:notesMasterIdLst>
  <p:handoutMasterIdLst>
    <p:handoutMasterId r:id="rId5"/>
  </p:handoutMasterIdLst>
  <p:sldIdLst>
    <p:sldId id="313" r:id="rId2"/>
    <p:sldId id="301" r:id="rId3"/>
  </p:sldIdLst>
  <p:sldSz cx="9144000" cy="6858000" type="screen4x3"/>
  <p:notesSz cx="6888163" cy="10018713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55" userDrawn="1">
          <p15:clr>
            <a:srgbClr val="A4A3A4"/>
          </p15:clr>
        </p15:guide>
        <p15:guide id="2" pos="217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A10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86" autoAdjust="0"/>
  </p:normalViewPr>
  <p:slideViewPr>
    <p:cSldViewPr>
      <p:cViewPr varScale="1">
        <p:scale>
          <a:sx n="89" d="100"/>
          <a:sy n="89" d="100"/>
        </p:scale>
        <p:origin x="58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-3528" y="-114"/>
      </p:cViewPr>
      <p:guideLst>
        <p:guide orient="horz" pos="3155"/>
        <p:guide pos="217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0B81DC7C-8544-4BE0-8BA6-A15449B0F88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621" cy="499894"/>
          </a:xfrm>
          <a:prstGeom prst="rect">
            <a:avLst/>
          </a:prstGeom>
        </p:spPr>
        <p:txBody>
          <a:bodyPr vert="horz" lIns="96604" tIns="48302" rIns="96604" bIns="48302" rtlCol="0"/>
          <a:lstStyle>
            <a:lvl1pPr algn="l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E49B5E5F-CF11-41CE-961F-D0FF85A69AE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00934" y="0"/>
            <a:ext cx="2985621" cy="499894"/>
          </a:xfrm>
          <a:prstGeom prst="rect">
            <a:avLst/>
          </a:prstGeom>
        </p:spPr>
        <p:txBody>
          <a:bodyPr vert="horz" lIns="96604" tIns="48302" rIns="96604" bIns="48302" rtlCol="0"/>
          <a:lstStyle>
            <a:lvl1pPr algn="r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fld id="{3D18E24F-0D94-4F28-94C6-975AC36E2C3C}" type="datetimeFigureOut">
              <a:rPr lang="de-DE"/>
              <a:pPr>
                <a:defRPr/>
              </a:pPr>
              <a:t>10.10.2022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6E37F53-53AD-4BD0-88BC-96A7FDB9F43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517216"/>
            <a:ext cx="2985621" cy="499894"/>
          </a:xfrm>
          <a:prstGeom prst="rect">
            <a:avLst/>
          </a:prstGeom>
        </p:spPr>
        <p:txBody>
          <a:bodyPr vert="horz" lIns="96604" tIns="48302" rIns="96604" bIns="48302" rtlCol="0" anchor="b"/>
          <a:lstStyle>
            <a:lvl1pPr algn="l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54F0EC9-5ABA-44E4-B338-FA69427A857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00934" y="9517216"/>
            <a:ext cx="2985621" cy="499894"/>
          </a:xfrm>
          <a:prstGeom prst="rect">
            <a:avLst/>
          </a:prstGeom>
        </p:spPr>
        <p:txBody>
          <a:bodyPr vert="horz" wrap="square" lIns="96604" tIns="48302" rIns="96604" bIns="4830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fld id="{F3744E26-1FBB-4ED6-B85E-27BB03D19DC0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CE5A59DF-7E60-42CF-89CC-5780EA69F65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621" cy="499894"/>
          </a:xfrm>
          <a:prstGeom prst="rect">
            <a:avLst/>
          </a:prstGeom>
        </p:spPr>
        <p:txBody>
          <a:bodyPr vert="horz" lIns="96604" tIns="48302" rIns="96604" bIns="48302" rtlCol="0"/>
          <a:lstStyle>
            <a:lvl1pPr algn="l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3475241C-A01C-4F83-AAAD-C3128487BD76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00934" y="0"/>
            <a:ext cx="2985621" cy="499894"/>
          </a:xfrm>
          <a:prstGeom prst="rect">
            <a:avLst/>
          </a:prstGeom>
        </p:spPr>
        <p:txBody>
          <a:bodyPr vert="horz" lIns="96604" tIns="48302" rIns="96604" bIns="48302" rtlCol="0"/>
          <a:lstStyle>
            <a:lvl1pPr algn="r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fld id="{E229B33E-CF94-48B6-9602-12887367FF69}" type="datetimeFigureOut">
              <a:rPr lang="de-DE"/>
              <a:pPr>
                <a:defRPr/>
              </a:pPr>
              <a:t>10.10.2022</a:t>
            </a:fld>
            <a:endParaRPr lang="de-DE"/>
          </a:p>
        </p:txBody>
      </p:sp>
      <p:sp>
        <p:nvSpPr>
          <p:cNvPr id="4" name="Folienbildplatzhalter 3">
            <a:extLst>
              <a:ext uri="{FF2B5EF4-FFF2-40B4-BE49-F238E27FC236}">
                <a16:creationId xmlns:a16="http://schemas.microsoft.com/office/drawing/2014/main" id="{4444BEDF-BD69-417B-82F3-10177222D79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38213" y="750888"/>
            <a:ext cx="5011737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04" tIns="48302" rIns="96604" bIns="48302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>
            <a:extLst>
              <a:ext uri="{FF2B5EF4-FFF2-40B4-BE49-F238E27FC236}">
                <a16:creationId xmlns:a16="http://schemas.microsoft.com/office/drawing/2014/main" id="{490B41D7-30E9-4E80-815D-C73E4BC755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8495" y="4758609"/>
            <a:ext cx="5511174" cy="4508661"/>
          </a:xfrm>
          <a:prstGeom prst="rect">
            <a:avLst/>
          </a:prstGeom>
        </p:spPr>
        <p:txBody>
          <a:bodyPr vert="horz" lIns="96604" tIns="48302" rIns="96604" bIns="48302" rtlCol="0">
            <a:normAutofit/>
          </a:bodyPr>
          <a:lstStyle/>
          <a:p>
            <a:pPr lvl="0"/>
            <a:r>
              <a:rPr lang="de-DE" noProof="0"/>
              <a:t>Textmasterformate durch Klicken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84A4BBC-322D-4682-86DB-373FCB92280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517216"/>
            <a:ext cx="2985621" cy="499894"/>
          </a:xfrm>
          <a:prstGeom prst="rect">
            <a:avLst/>
          </a:prstGeom>
        </p:spPr>
        <p:txBody>
          <a:bodyPr vert="horz" lIns="96604" tIns="48302" rIns="96604" bIns="48302" rtlCol="0" anchor="b"/>
          <a:lstStyle>
            <a:lvl1pPr algn="l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9BEF336-EDC3-4EFA-92FB-6FD6092F26F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00934" y="9517216"/>
            <a:ext cx="2985621" cy="499894"/>
          </a:xfrm>
          <a:prstGeom prst="rect">
            <a:avLst/>
          </a:prstGeom>
        </p:spPr>
        <p:txBody>
          <a:bodyPr vert="horz" wrap="square" lIns="96604" tIns="48302" rIns="96604" bIns="4830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fld id="{72831925-7250-4885-8372-9DE5826019A3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olienbildplatzhalter 1">
            <a:extLst>
              <a:ext uri="{FF2B5EF4-FFF2-40B4-BE49-F238E27FC236}">
                <a16:creationId xmlns:a16="http://schemas.microsoft.com/office/drawing/2014/main" id="{653D6888-4C81-4808-A591-DF921A28D00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Notizenplatzhalter 2">
            <a:extLst>
              <a:ext uri="{FF2B5EF4-FFF2-40B4-BE49-F238E27FC236}">
                <a16:creationId xmlns:a16="http://schemas.microsoft.com/office/drawing/2014/main" id="{3DE6A17C-F20F-4924-8F51-5E54E1A8242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9220" name="Foliennummernplatzhalter 3">
            <a:extLst>
              <a:ext uri="{FF2B5EF4-FFF2-40B4-BE49-F238E27FC236}">
                <a16:creationId xmlns:a16="http://schemas.microsoft.com/office/drawing/2014/main" id="{EE2C863C-8B54-4BB9-96FD-4483DA07176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23767" indent="-277632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13734" indent="-2214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59869" indent="-2214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06005" indent="-2214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468188" indent="-2214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30372" indent="-2214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392555" indent="-2214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54739" indent="-2214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EFCFF31-5C9E-4D98-BD76-A856E398D085}" type="slidenum">
              <a:rPr lang="de-DE" altLang="de-DE" sz="130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de-DE" altLang="de-DE" sz="13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>
            <a:extLst>
              <a:ext uri="{FF2B5EF4-FFF2-40B4-BE49-F238E27FC236}">
                <a16:creationId xmlns:a16="http://schemas.microsoft.com/office/drawing/2014/main" id="{FAA896F3-58BA-4140-B726-85C987B3A0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381000"/>
            <a:ext cx="8686800" cy="5638800"/>
          </a:xfrm>
          <a:prstGeom prst="roundRect">
            <a:avLst>
              <a:gd name="adj" fmla="val 7912"/>
            </a:avLst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lang="de-DE" altLang="de-DE" sz="2400">
              <a:latin typeface="Times New Roman" pitchFamily="18" charset="0"/>
            </a:endParaRPr>
          </a:p>
        </p:txBody>
      </p:sp>
      <p:sp>
        <p:nvSpPr>
          <p:cNvPr id="5" name="AutoShape 3">
            <a:extLst>
              <a:ext uri="{FF2B5EF4-FFF2-40B4-BE49-F238E27FC236}">
                <a16:creationId xmlns:a16="http://schemas.microsoft.com/office/drawing/2014/main" id="{2DC0EDDC-2ED5-4466-A1AA-6C4ECF73DCE3}"/>
              </a:ext>
            </a:extLst>
          </p:cNvPr>
          <p:cNvSpPr>
            <a:spLocks noChangeArrowheads="1"/>
          </p:cNvSpPr>
          <p:nvPr/>
        </p:nvSpPr>
        <p:spPr bwMode="white">
          <a:xfrm>
            <a:off x="327025" y="488950"/>
            <a:ext cx="8435975" cy="4768850"/>
          </a:xfrm>
          <a:prstGeom prst="roundRect">
            <a:avLst>
              <a:gd name="adj" fmla="val 7310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lang="de-DE" altLang="de-DE" sz="2400">
              <a:latin typeface="Times New Roman" pitchFamily="18" charset="0"/>
            </a:endParaRPr>
          </a:p>
        </p:txBody>
      </p:sp>
      <p:sp>
        <p:nvSpPr>
          <p:cNvPr id="6" name="AutoShape 4">
            <a:extLst>
              <a:ext uri="{FF2B5EF4-FFF2-40B4-BE49-F238E27FC236}">
                <a16:creationId xmlns:a16="http://schemas.microsoft.com/office/drawing/2014/main" id="{D3B041FD-08A3-4BBA-B651-AA2895BEB0BB}"/>
              </a:ext>
            </a:extLst>
          </p:cNvPr>
          <p:cNvSpPr>
            <a:spLocks noChangeArrowheads="1"/>
          </p:cNvSpPr>
          <p:nvPr/>
        </p:nvSpPr>
        <p:spPr bwMode="blackWhite">
          <a:xfrm>
            <a:off x="1371600" y="3338513"/>
            <a:ext cx="6400800" cy="2286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08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lang="de-DE" altLang="de-DE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857250"/>
            <a:ext cx="7772400" cy="2266950"/>
          </a:xfrm>
        </p:spPr>
        <p:txBody>
          <a:bodyPr anchor="ctr" anchorCtr="1"/>
          <a:lstStyle>
            <a:lvl1pPr algn="ctr">
              <a:defRPr sz="4100" i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567113"/>
            <a:ext cx="5410200" cy="19050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3300"/>
            </a:lvl1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4D8351D0-2476-4A24-891A-F015908C8BA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8">
            <a:extLst>
              <a:ext uri="{FF2B5EF4-FFF2-40B4-BE49-F238E27FC236}">
                <a16:creationId xmlns:a16="http://schemas.microsoft.com/office/drawing/2014/main" id="{F8EAB05C-6F6A-438D-8364-F1ABDD80AB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391275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9">
            <a:extLst>
              <a:ext uri="{FF2B5EF4-FFF2-40B4-BE49-F238E27FC236}">
                <a16:creationId xmlns:a16="http://schemas.microsoft.com/office/drawing/2014/main" id="{FFDF20CC-7654-4CBD-89D6-5EF5693F91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391275"/>
            <a:ext cx="1600200" cy="457200"/>
          </a:xfrm>
        </p:spPr>
        <p:txBody>
          <a:bodyPr/>
          <a:lstStyle>
            <a:lvl1pPr>
              <a:defRPr/>
            </a:lvl1pPr>
          </a:lstStyle>
          <a:p>
            <a:fld id="{6D28EA06-1F71-4697-9BF3-E196BD390A57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935359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C6170AE-BC8B-40A7-B38F-B6C76989FDB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98BB6A7-0412-441A-A5A8-909731BE2DD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BB99D6B-CFAC-4995-860B-6EAEE40DF30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72F780-EF22-405A-8710-B2EBC22739C0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861282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34150" y="533400"/>
            <a:ext cx="1924050" cy="54102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762000" y="533400"/>
            <a:ext cx="5619750" cy="541020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0746FFE-00E7-4AD6-97DE-3305A2C13EB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0957F6D-D28A-44F1-96D7-BE8F9500A6C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677B8EF-EB10-49B8-81AE-9112D2EA8CB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09674C-FC66-4CD7-9AD4-18A565356599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262519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el und Inhalt üb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7696200" cy="1143000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762000" y="1905000"/>
            <a:ext cx="7696200" cy="1943100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762000" y="4000500"/>
            <a:ext cx="7696200" cy="1943100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8AA9296-6F6C-494C-BB4D-F909935A60B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0252F9F-A4E0-4789-9598-7C010E198E5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9F72A12-C40E-4FD6-A92F-C67AFECEF2D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78C691-C365-4FB8-BCD2-18FB60322B68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9238383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/>
          </p:nvPr>
        </p:nvSpPr>
        <p:spPr>
          <a:xfrm>
            <a:off x="762000" y="533400"/>
            <a:ext cx="7696200" cy="5410200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75D7FBF-8363-477C-A8BC-BDE7BF88B13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214B559-36D6-4F69-B32B-B6FEE1BCFDC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7706CFB-82D0-4AB5-9936-A52DBBCD32A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FA59C3-B1A4-45B9-A5AF-2A1033B27EDC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37947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B9D0D76C-15E8-4906-91E3-038352FDF9E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8688" y="6400800"/>
            <a:ext cx="1768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Grafik 11">
            <a:extLst>
              <a:ext uri="{FF2B5EF4-FFF2-40B4-BE49-F238E27FC236}">
                <a16:creationId xmlns:a16="http://schemas.microsoft.com/office/drawing/2014/main" id="{0B6E3F95-BD03-48D6-89AF-847B568B8B5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81000"/>
            <a:ext cx="1295400" cy="74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Grafik 12">
            <a:extLst>
              <a:ext uri="{FF2B5EF4-FFF2-40B4-BE49-F238E27FC236}">
                <a16:creationId xmlns:a16="http://schemas.microsoft.com/office/drawing/2014/main" id="{3BEE3935-35E4-4640-9E4A-0045647EE70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304392"/>
            <a:ext cx="1323975" cy="81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72886" y="548867"/>
            <a:ext cx="7696200" cy="1143000"/>
          </a:xfrm>
        </p:spPr>
        <p:txBody>
          <a:bodyPr/>
          <a:lstStyle>
            <a:lvl1pPr>
              <a:defRPr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62000" y="1752600"/>
            <a:ext cx="7696200" cy="4038600"/>
          </a:xfrm>
        </p:spPr>
        <p:txBody>
          <a:bodyPr/>
          <a:lstStyle>
            <a:lvl1pPr>
              <a:defRPr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>
              <a:defRPr>
                <a:latin typeface="Verdana" panose="020B0604030504040204" pitchFamily="34" charset="0"/>
                <a:ea typeface="Verdana" panose="020B0604030504040204" pitchFamily="34" charset="0"/>
              </a:defRPr>
            </a:lvl2pPr>
            <a:lvl3pPr>
              <a:defRPr>
                <a:latin typeface="Verdana" panose="020B0604030504040204" pitchFamily="34" charset="0"/>
                <a:ea typeface="Verdana" panose="020B0604030504040204" pitchFamily="34" charset="0"/>
              </a:defRPr>
            </a:lvl3pPr>
            <a:lvl4pPr>
              <a:defRPr>
                <a:latin typeface="Verdana" panose="020B0604030504040204" pitchFamily="34" charset="0"/>
                <a:ea typeface="Verdana" panose="020B0604030504040204" pitchFamily="34" charset="0"/>
              </a:defRPr>
            </a:lvl4pPr>
            <a:lvl5pPr>
              <a:defRPr>
                <a:latin typeface="Verdana" panose="020B0604030504040204" pitchFamily="34" charset="0"/>
                <a:ea typeface="Verdana" panose="020B0604030504040204" pitchFamily="34" charset="0"/>
              </a:defRPr>
            </a:lvl5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7B6DC80D-9E3A-475B-88E3-198D82AC85E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29C92B-F601-476D-BD6B-41D202FE2D4B}" type="datetime7">
              <a:rPr lang="de-DE"/>
              <a:pPr>
                <a:defRPr/>
              </a:pPr>
              <a:t>Okt-22</a:t>
            </a:fld>
            <a:endParaRPr lang="de-DE" dirty="0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F3D2D7EA-C7CA-4DDB-909C-8E724FCCE94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391275"/>
            <a:ext cx="2895600" cy="469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8F2F1CD7-B15B-41B4-A17B-B2B719733D3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D0837C-6BF2-499A-BA2F-39E69E0130CB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234631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F92C72D-06EB-4F98-ADCB-0D483B55D4C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7CCBB2D-0959-4B3C-B6C9-28CCC02CA02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5A696B9-DF91-4EC9-98FA-CA8AAC2BA1D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85AEE8-E6F9-4617-B472-C5455CD9BF1B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72282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762000" y="1905000"/>
            <a:ext cx="37719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86300" y="1905000"/>
            <a:ext cx="37719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5852515-D851-4061-8EE0-197AB0C3238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3C78E9A-8359-4541-944B-999871E1F71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5BEA4A8-D797-492D-B72F-705254B839B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9B5053-CE11-44A1-9B08-8525AEE6EE8B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64215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564003C3-B528-45CE-AC77-1E104C8453E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A942F42-9750-4D86-B679-56C725C5456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65E16D3-05C5-418E-9B65-1A021A6BE39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1B0BC0-10FB-4A0F-97E4-AE71265CEA52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96462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4488720C-B0A0-40B3-9783-9766FC010C2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A9FAF0A-EAB2-4C61-82D5-BB6503EECE6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D3D65CE-D99F-4E46-B181-B56F7BAD227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E595E0-9788-4138-B6D0-6E1487B3C967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931111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11">
            <a:extLst>
              <a:ext uri="{FF2B5EF4-FFF2-40B4-BE49-F238E27FC236}">
                <a16:creationId xmlns:a16="http://schemas.microsoft.com/office/drawing/2014/main" id="{6D44A185-25ED-4D82-AA43-66800B60401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81000"/>
            <a:ext cx="1295400" cy="74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>
            <a:extLst>
              <a:ext uri="{FF2B5EF4-FFF2-40B4-BE49-F238E27FC236}">
                <a16:creationId xmlns:a16="http://schemas.microsoft.com/office/drawing/2014/main" id="{44EF7270-D005-485E-8B79-66373999597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8688" y="6400800"/>
            <a:ext cx="1768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Grafik 12">
            <a:extLst>
              <a:ext uri="{FF2B5EF4-FFF2-40B4-BE49-F238E27FC236}">
                <a16:creationId xmlns:a16="http://schemas.microsoft.com/office/drawing/2014/main" id="{1A343499-0B23-41E0-ACF4-FE1F6A438D9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6112" y="381000"/>
            <a:ext cx="1323975" cy="814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4">
            <a:extLst>
              <a:ext uri="{FF2B5EF4-FFF2-40B4-BE49-F238E27FC236}">
                <a16:creationId xmlns:a16="http://schemas.microsoft.com/office/drawing/2014/main" id="{C97DB0D8-2EDE-4B80-99D6-A3089058487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11.09.2019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0A499103-E473-4B09-9B8B-7B8B0E98D8F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D165A968-10D3-4EAA-994B-FEAB2DF1A78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681711-3A3A-4EA2-87D8-648690FDE88E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69868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176C9AD-64FC-4FED-9A68-EFB073BC45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E5EE0D1-B50B-4D9F-87B6-3A97A047FB1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4C0FE80-6886-4E23-83B7-09C4995178E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EE4AE4-92F3-4DA3-BC56-60A2687CD21F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388089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64C2A38-A9DC-4358-9BB5-BAB80A341E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32343E1-8E64-4535-BCC0-4CC33D9D03E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2064299-A52D-4F7B-AF40-0ED011307A0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744E64-70A5-488E-9CAC-191AAB0411BD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25630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C43DC91-011F-41CF-8D18-A4F76BCD36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33400"/>
            <a:ext cx="7696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47FBB52-C7D5-4293-BB88-7A71073FEA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905000"/>
            <a:ext cx="7696200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8CC02EE5-E3AC-40C6-A853-94F4920072E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391275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A11ADFAE-3666-41B6-80E5-4920904DBB1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403975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222" name="Rectangle 6">
            <a:extLst>
              <a:ext uri="{FF2B5EF4-FFF2-40B4-BE49-F238E27FC236}">
                <a16:creationId xmlns:a16="http://schemas.microsoft.com/office/drawing/2014/main" id="{B87DE25B-37D6-439E-9231-1918BD937FD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4008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fld id="{0C8C9FD3-5869-474B-9D6B-A565C2AC36FF}" type="slidenum">
              <a:rPr lang="de-DE" altLang="de-DE"/>
              <a:pPr/>
              <a:t>‹Nr.›</a:t>
            </a:fld>
            <a:endParaRPr lang="de-DE" altLang="de-DE"/>
          </a:p>
        </p:txBody>
      </p:sp>
      <p:grpSp>
        <p:nvGrpSpPr>
          <p:cNvPr id="1031" name="Group 7">
            <a:extLst>
              <a:ext uri="{FF2B5EF4-FFF2-40B4-BE49-F238E27FC236}">
                <a16:creationId xmlns:a16="http://schemas.microsoft.com/office/drawing/2014/main" id="{FDDBEC8B-9383-427D-8447-A5B5C6C37B19}"/>
              </a:ext>
            </a:extLst>
          </p:cNvPr>
          <p:cNvGrpSpPr>
            <a:grpSpLocks/>
          </p:cNvGrpSpPr>
          <p:nvPr/>
        </p:nvGrpSpPr>
        <p:grpSpPr bwMode="auto">
          <a:xfrm>
            <a:off x="168275" y="228600"/>
            <a:ext cx="8823325" cy="6096000"/>
            <a:chOff x="106" y="144"/>
            <a:chExt cx="5558" cy="3840"/>
          </a:xfrm>
        </p:grpSpPr>
        <p:sp>
          <p:nvSpPr>
            <p:cNvPr id="1032" name="AutoShape 8">
              <a:extLst>
                <a:ext uri="{FF2B5EF4-FFF2-40B4-BE49-F238E27FC236}">
                  <a16:creationId xmlns:a16="http://schemas.microsoft.com/office/drawing/2014/main" id="{F10761CF-07D8-424A-8CDC-9A7E32F200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" y="144"/>
              <a:ext cx="5558" cy="3840"/>
            </a:xfrm>
            <a:prstGeom prst="roundRect">
              <a:avLst>
                <a:gd name="adj" fmla="val 11046"/>
              </a:avLst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defRPr/>
              </a:pPr>
              <a:endParaRPr lang="de-DE" altLang="de-DE" sz="2400">
                <a:latin typeface="Times New Roman" pitchFamily="18" charset="0"/>
              </a:endParaRPr>
            </a:p>
          </p:txBody>
        </p:sp>
        <p:sp>
          <p:nvSpPr>
            <p:cNvPr id="1033" name="Line 9">
              <a:extLst>
                <a:ext uri="{FF2B5EF4-FFF2-40B4-BE49-F238E27FC236}">
                  <a16:creationId xmlns:a16="http://schemas.microsoft.com/office/drawing/2014/main" id="{1E4B2601-3D68-4E23-A3B6-D6FEAB3FA3E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0" y="1077"/>
              <a:ext cx="4848" cy="0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9" r:id="rId1"/>
    <p:sldLayoutId id="2147484060" r:id="rId2"/>
    <p:sldLayoutId id="2147484049" r:id="rId3"/>
    <p:sldLayoutId id="2147484050" r:id="rId4"/>
    <p:sldLayoutId id="2147484051" r:id="rId5"/>
    <p:sldLayoutId id="2147484052" r:id="rId6"/>
    <p:sldLayoutId id="2147484061" r:id="rId7"/>
    <p:sldLayoutId id="2147484053" r:id="rId8"/>
    <p:sldLayoutId id="2147484054" r:id="rId9"/>
    <p:sldLayoutId id="2147484055" r:id="rId10"/>
    <p:sldLayoutId id="2147484056" r:id="rId11"/>
    <p:sldLayoutId id="2147484057" r:id="rId12"/>
    <p:sldLayoutId id="2147484058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anose="05000000000000000000" pitchFamily="2" charset="2"/>
        <a:buChar char="l"/>
        <a:defRPr sz="3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50000"/>
        <a:buChar char="•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50000"/>
        <a:buChar char="•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50000"/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hyperlink" Target="https://www.osz-lotis.de/auf-nach-europa/" TargetMode="Externa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10.png"/><Relationship Id="rId5" Type="http://schemas.openxmlformats.org/officeDocument/2006/relationships/hyperlink" Target="https://osz-lotis-mobil.de/dbeurope/insert.php?projektnr=106060" TargetMode="External"/><Relationship Id="rId10" Type="http://schemas.openxmlformats.org/officeDocument/2006/relationships/image" Target="../media/image8.png"/><Relationship Id="rId4" Type="http://schemas.openxmlformats.org/officeDocument/2006/relationships/hyperlink" Target="NULL" TargetMode="External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hteck 2">
            <a:extLst>
              <a:ext uri="{FF2B5EF4-FFF2-40B4-BE49-F238E27FC236}">
                <a16:creationId xmlns:a16="http://schemas.microsoft.com/office/drawing/2014/main" id="{FB3B03FE-DAFF-49F2-AB07-7A6FDA3AD6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752600"/>
            <a:ext cx="8686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de-DE" altLang="de-DE" sz="3200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9ADAB639-0F35-41C6-A945-F3B80EF2AC41}"/>
              </a:ext>
            </a:extLst>
          </p:cNvPr>
          <p:cNvSpPr/>
          <p:nvPr/>
        </p:nvSpPr>
        <p:spPr>
          <a:xfrm>
            <a:off x="254877" y="2930523"/>
            <a:ext cx="2215776" cy="1503140"/>
          </a:xfrm>
          <a:prstGeom prst="rect">
            <a:avLst/>
          </a:prstGeom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1600" dirty="0">
                <a:solidFill>
                  <a:srgbClr val="0070C0"/>
                </a:solidFill>
              </a:rPr>
              <a:t>3 Wochen </a:t>
            </a:r>
          </a:p>
          <a:p>
            <a:pPr algn="ctr">
              <a:defRPr/>
            </a:pPr>
            <a:r>
              <a:rPr lang="de-DE" sz="1600" dirty="0">
                <a:solidFill>
                  <a:srgbClr val="0070C0"/>
                </a:solidFill>
              </a:rPr>
              <a:t>Tourismus - Workshop (8 Tage Praktikum) </a:t>
            </a:r>
            <a:r>
              <a:rPr lang="de-DE" dirty="0">
                <a:solidFill>
                  <a:srgbClr val="0070C0"/>
                </a:solidFill>
              </a:rPr>
              <a:t>in Spanien</a:t>
            </a:r>
          </a:p>
          <a:p>
            <a:pPr algn="ctr">
              <a:defRPr/>
            </a:pPr>
            <a:r>
              <a:rPr lang="de-DE" dirty="0">
                <a:solidFill>
                  <a:srgbClr val="0070C0"/>
                </a:solidFill>
              </a:rPr>
              <a:t>November + Januar</a:t>
            </a:r>
          </a:p>
        </p:txBody>
      </p:sp>
      <p:pic>
        <p:nvPicPr>
          <p:cNvPr id="7174" name="Grafik 3">
            <a:extLst>
              <a:ext uri="{FF2B5EF4-FFF2-40B4-BE49-F238E27FC236}">
                <a16:creationId xmlns:a16="http://schemas.microsoft.com/office/drawing/2014/main" id="{310DCE9A-446E-433C-9D13-680872FBF3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938" y="2667000"/>
            <a:ext cx="560387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hteck 8">
            <a:extLst>
              <a:ext uri="{FF2B5EF4-FFF2-40B4-BE49-F238E27FC236}">
                <a16:creationId xmlns:a16="http://schemas.microsoft.com/office/drawing/2014/main" id="{A3909955-CEC1-4EA3-8E76-7A093F3D83F6}"/>
              </a:ext>
            </a:extLst>
          </p:cNvPr>
          <p:cNvSpPr/>
          <p:nvPr/>
        </p:nvSpPr>
        <p:spPr>
          <a:xfrm>
            <a:off x="2507459" y="2930523"/>
            <a:ext cx="2102404" cy="1503139"/>
          </a:xfrm>
          <a:prstGeom prst="rect">
            <a:avLst/>
          </a:prstGeom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dirty="0">
                <a:solidFill>
                  <a:srgbClr val="0070C0"/>
                </a:solidFill>
              </a:rPr>
              <a:t>2 Wochen </a:t>
            </a:r>
          </a:p>
          <a:p>
            <a:pPr algn="ctr">
              <a:defRPr/>
            </a:pPr>
            <a:r>
              <a:rPr lang="de-DE" dirty="0">
                <a:solidFill>
                  <a:srgbClr val="0070C0"/>
                </a:solidFill>
              </a:rPr>
              <a:t>Skills </a:t>
            </a:r>
            <a:r>
              <a:rPr lang="de-DE" dirty="0" err="1">
                <a:solidFill>
                  <a:srgbClr val="0070C0"/>
                </a:solidFill>
              </a:rPr>
              <a:t>Presentation</a:t>
            </a:r>
            <a:r>
              <a:rPr lang="de-DE" dirty="0">
                <a:solidFill>
                  <a:srgbClr val="0070C0"/>
                </a:solidFill>
              </a:rPr>
              <a:t> Praktikum in Finnland </a:t>
            </a:r>
          </a:p>
          <a:p>
            <a:pPr algn="ctr">
              <a:defRPr/>
            </a:pPr>
            <a:r>
              <a:rPr lang="de-DE" dirty="0">
                <a:solidFill>
                  <a:srgbClr val="0070C0"/>
                </a:solidFill>
              </a:rPr>
              <a:t>März/April</a:t>
            </a:r>
          </a:p>
        </p:txBody>
      </p:sp>
      <p:pic>
        <p:nvPicPr>
          <p:cNvPr id="7178" name="Grafik 4">
            <a:extLst>
              <a:ext uri="{FF2B5EF4-FFF2-40B4-BE49-F238E27FC236}">
                <a16:creationId xmlns:a16="http://schemas.microsoft.com/office/drawing/2014/main" id="{714E2E9F-5F75-437C-88D2-48C09A142D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0" y="2667000"/>
            <a:ext cx="547688" cy="347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hteck 9">
            <a:extLst>
              <a:ext uri="{FF2B5EF4-FFF2-40B4-BE49-F238E27FC236}">
                <a16:creationId xmlns:a16="http://schemas.microsoft.com/office/drawing/2014/main" id="{19B3E90C-2EE7-4F1C-B140-64BEA1BF8699}"/>
              </a:ext>
            </a:extLst>
          </p:cNvPr>
          <p:cNvSpPr/>
          <p:nvPr/>
        </p:nvSpPr>
        <p:spPr>
          <a:xfrm>
            <a:off x="4641414" y="2930523"/>
            <a:ext cx="2215777" cy="1503139"/>
          </a:xfrm>
          <a:prstGeom prst="rect">
            <a:avLst/>
          </a:prstGeom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dirty="0">
                <a:solidFill>
                  <a:srgbClr val="0070C0"/>
                </a:solidFill>
              </a:rPr>
              <a:t>2 Wochen </a:t>
            </a:r>
          </a:p>
          <a:p>
            <a:pPr algn="ctr">
              <a:defRPr/>
            </a:pPr>
            <a:r>
              <a:rPr lang="de-DE" dirty="0">
                <a:solidFill>
                  <a:srgbClr val="0070C0"/>
                </a:solidFill>
              </a:rPr>
              <a:t>Internationaler E-Commerce Workshop in Zwolle</a:t>
            </a:r>
          </a:p>
          <a:p>
            <a:pPr algn="ctr">
              <a:defRPr/>
            </a:pPr>
            <a:r>
              <a:rPr lang="de-DE" dirty="0">
                <a:solidFill>
                  <a:srgbClr val="0070C0"/>
                </a:solidFill>
              </a:rPr>
              <a:t>Oktober</a:t>
            </a:r>
          </a:p>
        </p:txBody>
      </p:sp>
      <p:pic>
        <p:nvPicPr>
          <p:cNvPr id="7182" name="Grafik 10">
            <a:extLst>
              <a:ext uri="{FF2B5EF4-FFF2-40B4-BE49-F238E27FC236}">
                <a16:creationId xmlns:a16="http://schemas.microsoft.com/office/drawing/2014/main" id="{E38B3D6A-B779-42CB-9CB9-0D13939DBA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1850" y="2667000"/>
            <a:ext cx="541338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83" name="Titel 4">
            <a:extLst>
              <a:ext uri="{FF2B5EF4-FFF2-40B4-BE49-F238E27FC236}">
                <a16:creationId xmlns:a16="http://schemas.microsoft.com/office/drawing/2014/main" id="{F44D6E4F-3995-4473-97F9-42E227355D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096963"/>
            <a:ext cx="8534400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de-DE" altLang="de-DE" sz="3300" dirty="0" err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ProEurope</a:t>
            </a:r>
            <a:r>
              <a:rPr lang="de-DE" altLang="de-DE" sz="33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– </a:t>
            </a:r>
            <a:r>
              <a:rPr lang="de-DE" altLang="de-DE" sz="36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Willkommen in der Welt </a:t>
            </a:r>
            <a:r>
              <a:rPr lang="de-DE" altLang="de-DE" sz="3600" dirty="0"/>
              <a:t>Erasmus+ Lernerfahrungen für Azubis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33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</p:txBody>
      </p:sp>
      <p:sp>
        <p:nvSpPr>
          <p:cNvPr id="22" name="Rectangle 2">
            <a:extLst>
              <a:ext uri="{FF2B5EF4-FFF2-40B4-BE49-F238E27FC236}">
                <a16:creationId xmlns:a16="http://schemas.microsoft.com/office/drawing/2014/main" id="{8911F554-E4FE-4F07-9CFA-D3673DE38F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2306638"/>
            <a:ext cx="779145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eaLnBrk="1" hangingPunct="1">
              <a:defRPr/>
            </a:pPr>
            <a:r>
              <a:rPr lang="de-DE" kern="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Ziel: „Erweiterung der internationalen Dimension am OSZ Lotis“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F4EEA76F-E15E-49D9-97CF-BA83DE2D5DA5}"/>
              </a:ext>
            </a:extLst>
          </p:cNvPr>
          <p:cNvSpPr/>
          <p:nvPr/>
        </p:nvSpPr>
        <p:spPr>
          <a:xfrm>
            <a:off x="533400" y="4580656"/>
            <a:ext cx="2915032" cy="1503139"/>
          </a:xfrm>
          <a:prstGeom prst="rect">
            <a:avLst/>
          </a:prstGeom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dirty="0">
                <a:solidFill>
                  <a:srgbClr val="0070C0"/>
                </a:solidFill>
              </a:rPr>
              <a:t>ab 2 Wochen</a:t>
            </a:r>
            <a:br>
              <a:rPr lang="de-DE" dirty="0">
                <a:solidFill>
                  <a:srgbClr val="0070C0"/>
                </a:solidFill>
              </a:rPr>
            </a:br>
            <a:r>
              <a:rPr lang="de-DE" dirty="0">
                <a:solidFill>
                  <a:srgbClr val="0070C0"/>
                </a:solidFill>
              </a:rPr>
              <a:t>individuelles Praktikum beim Ausbildungspartner in Europa </a:t>
            </a:r>
            <a:r>
              <a:rPr lang="de-DE" u="sng" dirty="0">
                <a:solidFill>
                  <a:srgbClr val="0070C0"/>
                </a:solidFill>
              </a:rPr>
              <a:t>während</a:t>
            </a:r>
            <a:r>
              <a:rPr lang="de-DE" dirty="0">
                <a:solidFill>
                  <a:srgbClr val="0070C0"/>
                </a:solidFill>
              </a:rPr>
              <a:t> der Ausbildung</a:t>
            </a:r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B4D94BCA-2184-429D-B339-CE000B4BAC0D}"/>
              </a:ext>
            </a:extLst>
          </p:cNvPr>
          <p:cNvSpPr/>
          <p:nvPr/>
        </p:nvSpPr>
        <p:spPr>
          <a:xfrm>
            <a:off x="3511842" y="4583717"/>
            <a:ext cx="2102405" cy="1503139"/>
          </a:xfrm>
          <a:prstGeom prst="rect">
            <a:avLst/>
          </a:prstGeom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dirty="0">
                <a:solidFill>
                  <a:srgbClr val="0070C0"/>
                </a:solidFill>
              </a:rPr>
              <a:t>bis 360 Tage </a:t>
            </a:r>
            <a:br>
              <a:rPr lang="de-DE" dirty="0">
                <a:solidFill>
                  <a:srgbClr val="0070C0"/>
                </a:solidFill>
              </a:rPr>
            </a:br>
            <a:r>
              <a:rPr lang="de-DE" dirty="0">
                <a:solidFill>
                  <a:srgbClr val="0070C0"/>
                </a:solidFill>
              </a:rPr>
              <a:t>individuelles Praktikum </a:t>
            </a:r>
            <a:r>
              <a:rPr lang="de-DE" u="sng" dirty="0">
                <a:solidFill>
                  <a:srgbClr val="0070C0"/>
                </a:solidFill>
              </a:rPr>
              <a:t>nach</a:t>
            </a:r>
            <a:r>
              <a:rPr lang="de-DE" dirty="0">
                <a:solidFill>
                  <a:srgbClr val="0070C0"/>
                </a:solidFill>
              </a:rPr>
              <a:t> Abschluss der Ausbildung</a:t>
            </a:r>
          </a:p>
        </p:txBody>
      </p:sp>
      <p:pic>
        <p:nvPicPr>
          <p:cNvPr id="7191" name="Grafik 26">
            <a:extLst>
              <a:ext uri="{FF2B5EF4-FFF2-40B4-BE49-F238E27FC236}">
                <a16:creationId xmlns:a16="http://schemas.microsoft.com/office/drawing/2014/main" id="{7AF889ED-CA76-4FB6-B63F-69F05F4038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1331" y="4495745"/>
            <a:ext cx="530225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" name="Rechteck: abgerundete Ecken 30">
            <a:extLst>
              <a:ext uri="{FF2B5EF4-FFF2-40B4-BE49-F238E27FC236}">
                <a16:creationId xmlns:a16="http://schemas.microsoft.com/office/drawing/2014/main" id="{CE0CAA81-F454-41B1-88E6-92BF3152B1F0}"/>
              </a:ext>
            </a:extLst>
          </p:cNvPr>
          <p:cNvSpPr/>
          <p:nvPr/>
        </p:nvSpPr>
        <p:spPr>
          <a:xfrm>
            <a:off x="6964125" y="2930523"/>
            <a:ext cx="1944696" cy="1503139"/>
          </a:xfrm>
          <a:prstGeom prst="roundRect">
            <a:avLst/>
          </a:prstGeom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1600" dirty="0">
                <a:solidFill>
                  <a:srgbClr val="0070C0"/>
                </a:solidFill>
              </a:rPr>
              <a:t>Praktika über </a:t>
            </a:r>
            <a:r>
              <a:rPr lang="de-DE" sz="1600" i="1" dirty="0" err="1">
                <a:solidFill>
                  <a:srgbClr val="0070C0"/>
                </a:solidFill>
              </a:rPr>
              <a:t>GoEurope</a:t>
            </a:r>
            <a:r>
              <a:rPr lang="de-DE" sz="1600" i="1" dirty="0">
                <a:solidFill>
                  <a:srgbClr val="0070C0"/>
                </a:solidFill>
              </a:rPr>
              <a:t> </a:t>
            </a:r>
            <a:r>
              <a:rPr lang="de-DE" sz="1600" dirty="0">
                <a:solidFill>
                  <a:srgbClr val="0070C0"/>
                </a:solidFill>
              </a:rPr>
              <a:t>in Malta, Irland, Zypern im Mai</a:t>
            </a:r>
            <a:endParaRPr lang="de-DE" dirty="0">
              <a:solidFill>
                <a:srgbClr val="0070C0"/>
              </a:solidFill>
            </a:endParaRPr>
          </a:p>
        </p:txBody>
      </p:sp>
      <p:sp>
        <p:nvSpPr>
          <p:cNvPr id="32" name="Rechteck: abgerundete Ecken 31">
            <a:extLst>
              <a:ext uri="{FF2B5EF4-FFF2-40B4-BE49-F238E27FC236}">
                <a16:creationId xmlns:a16="http://schemas.microsoft.com/office/drawing/2014/main" id="{D5F451CC-E1A4-4F6C-BA87-F4AAA987B6E6}"/>
              </a:ext>
            </a:extLst>
          </p:cNvPr>
          <p:cNvSpPr/>
          <p:nvPr/>
        </p:nvSpPr>
        <p:spPr>
          <a:xfrm>
            <a:off x="5867400" y="4592861"/>
            <a:ext cx="2971800" cy="1457209"/>
          </a:xfrm>
          <a:prstGeom prst="roundRect">
            <a:avLst/>
          </a:prstGeom>
          <a:effectLst>
            <a:softEdge rad="635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br>
              <a:rPr lang="de-DE" sz="1600" dirty="0">
                <a:solidFill>
                  <a:srgbClr val="0070C0"/>
                </a:solidFill>
              </a:rPr>
            </a:br>
            <a:r>
              <a:rPr lang="de-DE" sz="1600" dirty="0">
                <a:solidFill>
                  <a:srgbClr val="0070C0"/>
                </a:solidFill>
              </a:rPr>
              <a:t>internationale ausbildungsbezogene Auslandsaufenthalte</a:t>
            </a:r>
          </a:p>
          <a:p>
            <a:pPr algn="ctr">
              <a:defRPr/>
            </a:pPr>
            <a:r>
              <a:rPr lang="de-DE" sz="1600" dirty="0">
                <a:solidFill>
                  <a:srgbClr val="0070C0"/>
                </a:solidFill>
              </a:rPr>
              <a:t>über Ihre Ausbildungsbetriebe</a:t>
            </a:r>
          </a:p>
        </p:txBody>
      </p:sp>
      <p:pic>
        <p:nvPicPr>
          <p:cNvPr id="7198" name="Grafik 19">
            <a:extLst>
              <a:ext uri="{FF2B5EF4-FFF2-40B4-BE49-F238E27FC236}">
                <a16:creationId xmlns:a16="http://schemas.microsoft.com/office/drawing/2014/main" id="{5AC515E8-BD68-45AF-A8D5-AA2EE0653D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4530725"/>
            <a:ext cx="2667000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Grafik 16">
            <a:extLst>
              <a:ext uri="{FF2B5EF4-FFF2-40B4-BE49-F238E27FC236}">
                <a16:creationId xmlns:a16="http://schemas.microsoft.com/office/drawing/2014/main" id="{47421E6C-10E2-45D4-893B-C2EA0A5A551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0612" y="4386262"/>
            <a:ext cx="530225" cy="530225"/>
          </a:xfrm>
          <a:prstGeom prst="rect">
            <a:avLst/>
          </a:prstGeom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F4610B5D-0321-0A3C-6E34-11822AD6F901}"/>
              </a:ext>
            </a:extLst>
          </p:cNvPr>
          <p:cNvSpPr txBox="1"/>
          <p:nvPr/>
        </p:nvSpPr>
        <p:spPr>
          <a:xfrm rot="20100000">
            <a:off x="393090" y="3105835"/>
            <a:ext cx="8357820" cy="646331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de-DE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buFont typeface="Arial"/>
              <a:buChar char="•"/>
            </a:pPr>
            <a:r>
              <a:rPr lang="de-DE" dirty="0">
                <a:latin typeface="Arial"/>
                <a:cs typeface="Arial"/>
              </a:rPr>
              <a:t>Anmeldung Erasmus+ am OSZ Lotis für Lernerfahrungen in 2023: DEADLINE </a:t>
            </a:r>
            <a:r>
              <a:rPr lang="de-DE" b="1" dirty="0">
                <a:latin typeface="Arial"/>
                <a:cs typeface="Arial"/>
              </a:rPr>
              <a:t>14.11.2022</a:t>
            </a:r>
            <a:endParaRPr lang="de-DE" dirty="0">
              <a:latin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>
            <a:extLst>
              <a:ext uri="{FF2B5EF4-FFF2-40B4-BE49-F238E27FC236}">
                <a16:creationId xmlns:a16="http://schemas.microsoft.com/office/drawing/2014/main" id="{6CBCBB4E-1CF9-42A0-844B-605202BC57A0}"/>
              </a:ext>
            </a:extLst>
          </p:cNvPr>
          <p:cNvSpPr/>
          <p:nvPr/>
        </p:nvSpPr>
        <p:spPr>
          <a:xfrm>
            <a:off x="463778" y="2607842"/>
            <a:ext cx="4184421" cy="1583157"/>
          </a:xfrm>
          <a:prstGeom prst="rect">
            <a:avLst/>
          </a:prstGeom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de-DE" sz="1600" i="1" dirty="0">
              <a:solidFill>
                <a:schemeClr val="tx1"/>
              </a:solidFill>
            </a:endParaRPr>
          </a:p>
        </p:txBody>
      </p:sp>
      <p:graphicFrame>
        <p:nvGraphicFramePr>
          <p:cNvPr id="7" name="Tabelle 6">
            <a:extLst>
              <a:ext uri="{FF2B5EF4-FFF2-40B4-BE49-F238E27FC236}">
                <a16:creationId xmlns:a16="http://schemas.microsoft.com/office/drawing/2014/main" id="{C87F8F0D-3348-4CCE-B6C1-8998FAE5DC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6801512"/>
              </p:ext>
            </p:extLst>
          </p:nvPr>
        </p:nvGraphicFramePr>
        <p:xfrm>
          <a:off x="838200" y="1676401"/>
          <a:ext cx="7696200" cy="5425440"/>
        </p:xfrm>
        <a:graphic>
          <a:graphicData uri="http://schemas.openxmlformats.org/drawingml/2006/table">
            <a:tbl>
              <a:tblPr/>
              <a:tblGrid>
                <a:gridCol w="7696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299857">
                <a:tc>
                  <a:txBody>
                    <a:bodyPr/>
                    <a:lstStyle/>
                    <a:p>
                      <a:pPr marL="2698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itchFamily="18" charset="0"/>
                      </a:endParaRPr>
                    </a:p>
                    <a:p>
                      <a:pPr marL="2698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itchFamily="18" charset="0"/>
                      </a:endParaRPr>
                    </a:p>
                    <a:p>
                      <a:pPr marL="2698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itchFamily="18" charset="0"/>
                      </a:endParaRPr>
                    </a:p>
                    <a:p>
                      <a:pPr marL="2698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itchFamily="18" charset="0"/>
                        </a:rPr>
                        <a:t>Projektmanager für Praktika/Workshops:	</a:t>
                      </a:r>
                    </a:p>
                    <a:p>
                      <a:pPr marL="2698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itchFamily="18" charset="0"/>
                        </a:rPr>
                        <a:t>N. Venn</a:t>
                      </a:r>
                    </a:p>
                    <a:p>
                      <a:pPr marL="2698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itchFamily="18" charset="0"/>
                        </a:rPr>
                        <a:t>+</a:t>
                      </a:r>
                      <a:br>
                        <a:rPr kumimoji="0" 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itchFamily="18" charset="0"/>
                        </a:rPr>
                      </a:br>
                      <a:r>
                        <a:rPr kumimoji="0" 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itchFamily="18" charset="0"/>
                        </a:rPr>
                        <a:t>I. Ruebsam </a:t>
                      </a:r>
                    </a:p>
                    <a:p>
                      <a:pPr marL="2698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itchFamily="18" charset="0"/>
                        </a:rPr>
                        <a:t>              Email: Nachname@osz-lotis.de</a:t>
                      </a:r>
                    </a:p>
                    <a:p>
                      <a:pPr marL="2698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itchFamily="18" charset="0"/>
                      </a:endParaRPr>
                    </a:p>
                    <a:p>
                      <a:pPr marL="2698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itchFamily="18" charset="0"/>
                        </a:rPr>
                      </a:br>
                      <a:r>
                        <a:rPr kumimoji="0" 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itchFamily="18" charset="0"/>
                        </a:rPr>
                        <a:t>Infos auf der Homepage:</a:t>
                      </a:r>
                    </a:p>
                    <a:p>
                      <a:pPr marL="2698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itchFamily="18" charset="0"/>
                          <a:hlinkClick r:id="rId3"/>
                        </a:rPr>
                        <a:t>https://www.osz-lotis.de/auf-nach-europa/</a:t>
                      </a:r>
                      <a:endParaRPr kumimoji="0" lang="de-DE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itchFamily="18" charset="0"/>
                      </a:endParaRPr>
                    </a:p>
                    <a:p>
                      <a:pPr marL="2698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itchFamily="18" charset="0"/>
                      </a:endParaRPr>
                    </a:p>
                    <a:p>
                      <a:pPr marL="2698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itchFamily="18" charset="0"/>
                        </a:rPr>
                        <a:t>Anmeldungen zum Praktikum hier: </a:t>
                      </a:r>
                    </a:p>
                    <a:p>
                      <a:pPr marL="2698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itchFamily="18" charset="0"/>
                          <a:hlinkClick r:id="rId4" invalidUrl="https:///"/>
                        </a:rPr>
                        <a:t>https://</a:t>
                      </a: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itchFamily="18" charset="0"/>
                          <a:hlinkClick r:id="rId5"/>
                        </a:rPr>
                        <a:t>osz-lotis-mobil.de/dbeurope/insert.php?projektnr=106060</a:t>
                      </a:r>
                      <a:endParaRPr kumimoji="0" 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itchFamily="18" charset="0"/>
                      </a:endParaRPr>
                    </a:p>
                    <a:p>
                      <a:pPr marL="2698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itchFamily="18" charset="0"/>
                      </a:endParaRPr>
                    </a:p>
                  </a:txBody>
                  <a:tcPr marL="90170" marR="9017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2143">
                <a:tc>
                  <a:txBody>
                    <a:bodyPr/>
                    <a:lstStyle/>
                    <a:p>
                      <a:pPr marL="2698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itchFamily="18" charset="0"/>
                      </a:endParaRPr>
                    </a:p>
                  </a:txBody>
                  <a:tcPr marL="90170" marR="9017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2143">
                <a:tc>
                  <a:txBody>
                    <a:bodyPr/>
                    <a:lstStyle/>
                    <a:p>
                      <a:pPr marL="2698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itchFamily="18" charset="0"/>
                      </a:endParaRPr>
                    </a:p>
                  </a:txBody>
                  <a:tcPr marL="90170" marR="9017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03404"/>
                  </a:ext>
                </a:extLst>
              </a:tr>
            </a:tbl>
          </a:graphicData>
        </a:graphic>
      </p:graphicFrame>
      <p:pic>
        <p:nvPicPr>
          <p:cNvPr id="8200" name="Grafik 9">
            <a:extLst>
              <a:ext uri="{FF2B5EF4-FFF2-40B4-BE49-F238E27FC236}">
                <a16:creationId xmlns:a16="http://schemas.microsoft.com/office/drawing/2014/main" id="{04E9049D-C53F-4414-A5F3-581BA0C8B6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959" y="3911418"/>
            <a:ext cx="349250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1" name="Grafik 10">
            <a:extLst>
              <a:ext uri="{FF2B5EF4-FFF2-40B4-BE49-F238E27FC236}">
                <a16:creationId xmlns:a16="http://schemas.microsoft.com/office/drawing/2014/main" id="{3B79D684-7ADA-4D6E-B71B-A2D5FCDA07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411" y="2898224"/>
            <a:ext cx="349250" cy="22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02" name="Titel 4">
            <a:extLst>
              <a:ext uri="{FF2B5EF4-FFF2-40B4-BE49-F238E27FC236}">
                <a16:creationId xmlns:a16="http://schemas.microsoft.com/office/drawing/2014/main" id="{EFC1E484-6AC2-4E20-AEA4-AE23BD5642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096963"/>
            <a:ext cx="8534400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de-DE" altLang="de-DE" sz="3300" dirty="0" err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ProEurope</a:t>
            </a:r>
            <a:r>
              <a:rPr lang="de-DE" altLang="de-DE" sz="33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– </a:t>
            </a:r>
            <a:r>
              <a:rPr lang="de-DE" altLang="de-DE" sz="36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OSZ Lotis International</a:t>
            </a:r>
          </a:p>
          <a:p>
            <a:pPr algn="ctr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de-DE" altLang="de-DE" sz="3600" dirty="0"/>
              <a:t>Ansprechpartner für Azubis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de-DE" altLang="de-DE" sz="33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33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</p:txBody>
      </p:sp>
      <p:pic>
        <p:nvPicPr>
          <p:cNvPr id="8203" name="Grafik 14">
            <a:extLst>
              <a:ext uri="{FF2B5EF4-FFF2-40B4-BE49-F238E27FC236}">
                <a16:creationId xmlns:a16="http://schemas.microsoft.com/office/drawing/2014/main" id="{B42E46C6-E531-4CF2-8C7F-6EA10189B1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575" y="3273425"/>
            <a:ext cx="349250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Rechteck: abgerundete Ecken 17">
            <a:extLst>
              <a:ext uri="{FF2B5EF4-FFF2-40B4-BE49-F238E27FC236}">
                <a16:creationId xmlns:a16="http://schemas.microsoft.com/office/drawing/2014/main" id="{CB185665-1E1B-48CC-B02B-BA636ADE40B4}"/>
              </a:ext>
            </a:extLst>
          </p:cNvPr>
          <p:cNvSpPr/>
          <p:nvPr/>
        </p:nvSpPr>
        <p:spPr>
          <a:xfrm>
            <a:off x="6735526" y="2632980"/>
            <a:ext cx="1944696" cy="1503139"/>
          </a:xfrm>
          <a:prstGeom prst="roundRect">
            <a:avLst/>
          </a:prstGeom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de-DE" sz="1600" i="1" dirty="0">
                <a:solidFill>
                  <a:schemeClr val="tx1"/>
                </a:solidFill>
              </a:rPr>
              <a:t>PM </a:t>
            </a:r>
            <a:r>
              <a:rPr lang="de-DE" sz="1600" i="1" dirty="0" err="1">
                <a:solidFill>
                  <a:schemeClr val="tx1"/>
                </a:solidFill>
              </a:rPr>
              <a:t>GoEurope</a:t>
            </a:r>
            <a:r>
              <a:rPr lang="de-DE" sz="1600" i="1" dirty="0">
                <a:solidFill>
                  <a:schemeClr val="tx1"/>
                </a:solidFill>
              </a:rPr>
              <a:t>: </a:t>
            </a:r>
            <a:br>
              <a:rPr lang="de-DE" sz="1600" i="1" dirty="0">
                <a:solidFill>
                  <a:schemeClr val="tx1"/>
                </a:solidFill>
              </a:rPr>
            </a:br>
            <a:r>
              <a:rPr lang="de-DE" sz="1600" i="1" dirty="0">
                <a:solidFill>
                  <a:schemeClr val="tx1"/>
                </a:solidFill>
              </a:rPr>
              <a:t>C. Khalaf, </a:t>
            </a:r>
            <a:br>
              <a:rPr lang="de-DE" sz="1600" i="1" dirty="0">
                <a:solidFill>
                  <a:schemeClr val="tx1"/>
                </a:solidFill>
              </a:rPr>
            </a:br>
            <a:r>
              <a:rPr lang="de-DE" sz="1600" i="1" dirty="0">
                <a:solidFill>
                  <a:schemeClr val="tx1"/>
                </a:solidFill>
              </a:rPr>
              <a:t>M. Mielke, </a:t>
            </a:r>
            <a:br>
              <a:rPr lang="de-DE" sz="1600" i="1" dirty="0">
                <a:solidFill>
                  <a:schemeClr val="tx1"/>
                </a:solidFill>
              </a:rPr>
            </a:br>
            <a:r>
              <a:rPr lang="de-DE" sz="1600" i="1" dirty="0">
                <a:solidFill>
                  <a:schemeClr val="tx1"/>
                </a:solidFill>
              </a:rPr>
              <a:t>T. Siekmann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E0124AA3-9C3C-4010-AAB0-3BBF12CDBAEC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146" y="3537873"/>
            <a:ext cx="349250" cy="349250"/>
          </a:xfrm>
          <a:prstGeom prst="rect">
            <a:avLst/>
          </a:prstGeom>
        </p:spPr>
      </p:pic>
      <p:pic>
        <p:nvPicPr>
          <p:cNvPr id="12" name="Grafik 19">
            <a:extLst>
              <a:ext uri="{FF2B5EF4-FFF2-40B4-BE49-F238E27FC236}">
                <a16:creationId xmlns:a16="http://schemas.microsoft.com/office/drawing/2014/main" id="{02AB3C18-B800-41F8-B5EF-E0E70889CE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223673"/>
            <a:ext cx="2362200" cy="3416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Grafik 10" descr="Ein Bild, das Blume, Pflanze, ClipArt enthält.&#10;&#10;Automatisch generierte Beschreibung">
            <a:extLst>
              <a:ext uri="{FF2B5EF4-FFF2-40B4-BE49-F238E27FC236}">
                <a16:creationId xmlns:a16="http://schemas.microsoft.com/office/drawing/2014/main" id="{8F5837C4-CC98-4F1B-89B2-3947A73C20CB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691" y="1804156"/>
            <a:ext cx="809625" cy="65849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Studio">
  <a:themeElements>
    <a:clrScheme name="Studio 3">
      <a:dk1>
        <a:srgbClr val="000000"/>
      </a:dk1>
      <a:lt1>
        <a:srgbClr val="FFFFFF"/>
      </a:lt1>
      <a:dk2>
        <a:srgbClr val="CD0505"/>
      </a:dk2>
      <a:lt2>
        <a:srgbClr val="5F5F5F"/>
      </a:lt2>
      <a:accent1>
        <a:srgbClr val="D2D5DE"/>
      </a:accent1>
      <a:accent2>
        <a:srgbClr val="D55757"/>
      </a:accent2>
      <a:accent3>
        <a:srgbClr val="FFFFFF"/>
      </a:accent3>
      <a:accent4>
        <a:srgbClr val="000000"/>
      </a:accent4>
      <a:accent5>
        <a:srgbClr val="E5E7EC"/>
      </a:accent5>
      <a:accent6>
        <a:srgbClr val="C14E4E"/>
      </a:accent6>
      <a:hlink>
        <a:srgbClr val="F42D1E"/>
      </a:hlink>
      <a:folHlink>
        <a:srgbClr val="7C849E"/>
      </a:folHlink>
    </a:clrScheme>
    <a:fontScheme name="Studio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udio 1">
        <a:dk1>
          <a:srgbClr val="000000"/>
        </a:dk1>
        <a:lt1>
          <a:srgbClr val="FFFFFF"/>
        </a:lt1>
        <a:dk2>
          <a:srgbClr val="336666"/>
        </a:dk2>
        <a:lt2>
          <a:srgbClr val="CCCC99"/>
        </a:lt2>
        <a:accent1>
          <a:srgbClr val="97CDCC"/>
        </a:accent1>
        <a:accent2>
          <a:srgbClr val="D6E0E0"/>
        </a:accent2>
        <a:accent3>
          <a:srgbClr val="FFFFFF"/>
        </a:accent3>
        <a:accent4>
          <a:srgbClr val="000000"/>
        </a:accent4>
        <a:accent5>
          <a:srgbClr val="C9E3E2"/>
        </a:accent5>
        <a:accent6>
          <a:srgbClr val="C2CBCB"/>
        </a:accent6>
        <a:hlink>
          <a:srgbClr val="99CC00"/>
        </a:hlink>
        <a:folHlink>
          <a:srgbClr val="33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2">
        <a:dk1>
          <a:srgbClr val="000000"/>
        </a:dk1>
        <a:lt1>
          <a:srgbClr val="FFFFFF"/>
        </a:lt1>
        <a:dk2>
          <a:srgbClr val="3732A0"/>
        </a:dk2>
        <a:lt2>
          <a:srgbClr val="666699"/>
        </a:lt2>
        <a:accent1>
          <a:srgbClr val="CCCCFF"/>
        </a:accent1>
        <a:accent2>
          <a:srgbClr val="009999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8A8A"/>
        </a:accent6>
        <a:hlink>
          <a:srgbClr val="3366CC"/>
        </a:hlink>
        <a:folHlink>
          <a:srgbClr val="9094B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3">
        <a:dk1>
          <a:srgbClr val="000000"/>
        </a:dk1>
        <a:lt1>
          <a:srgbClr val="FFFFFF"/>
        </a:lt1>
        <a:dk2>
          <a:srgbClr val="CD0505"/>
        </a:dk2>
        <a:lt2>
          <a:srgbClr val="5F5F5F"/>
        </a:lt2>
        <a:accent1>
          <a:srgbClr val="D2D5DE"/>
        </a:accent1>
        <a:accent2>
          <a:srgbClr val="D55757"/>
        </a:accent2>
        <a:accent3>
          <a:srgbClr val="FFFFFF"/>
        </a:accent3>
        <a:accent4>
          <a:srgbClr val="000000"/>
        </a:accent4>
        <a:accent5>
          <a:srgbClr val="E5E7EC"/>
        </a:accent5>
        <a:accent6>
          <a:srgbClr val="C14E4E"/>
        </a:accent6>
        <a:hlink>
          <a:srgbClr val="F42D1E"/>
        </a:hlink>
        <a:folHlink>
          <a:srgbClr val="7C84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4">
        <a:dk1>
          <a:srgbClr val="000000"/>
        </a:dk1>
        <a:lt1>
          <a:srgbClr val="FFFFFF"/>
        </a:lt1>
        <a:dk2>
          <a:srgbClr val="551A07"/>
        </a:dk2>
        <a:lt2>
          <a:srgbClr val="CC3300"/>
        </a:lt2>
        <a:accent1>
          <a:srgbClr val="F4B400"/>
        </a:accent1>
        <a:accent2>
          <a:srgbClr val="993300"/>
        </a:accent2>
        <a:accent3>
          <a:srgbClr val="FFFFFF"/>
        </a:accent3>
        <a:accent4>
          <a:srgbClr val="000000"/>
        </a:accent4>
        <a:accent5>
          <a:srgbClr val="F8D6AA"/>
        </a:accent5>
        <a:accent6>
          <a:srgbClr val="8A2D00"/>
        </a:accent6>
        <a:hlink>
          <a:srgbClr val="FF33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5">
        <a:dk1>
          <a:srgbClr val="000000"/>
        </a:dk1>
        <a:lt1>
          <a:srgbClr val="FFFFFF"/>
        </a:lt1>
        <a:dk2>
          <a:srgbClr val="FF0000"/>
        </a:dk2>
        <a:lt2>
          <a:srgbClr val="FFCC00"/>
        </a:lt2>
        <a:accent1>
          <a:srgbClr val="66CC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008A00"/>
        </a:accent6>
        <a:hlink>
          <a:srgbClr val="FF3300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6">
        <a:dk1>
          <a:srgbClr val="666633"/>
        </a:dk1>
        <a:lt1>
          <a:srgbClr val="FFFFFF"/>
        </a:lt1>
        <a:dk2>
          <a:srgbClr val="000000"/>
        </a:dk2>
        <a:lt2>
          <a:srgbClr val="CC3300"/>
        </a:lt2>
        <a:accent1>
          <a:srgbClr val="8080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C0C0AA"/>
        </a:accent5>
        <a:accent6>
          <a:srgbClr val="E78A00"/>
        </a:accent6>
        <a:hlink>
          <a:srgbClr val="CC6600"/>
        </a:hlink>
        <a:folHlink>
          <a:srgbClr val="434B1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7">
        <a:dk1>
          <a:srgbClr val="766997"/>
        </a:dk1>
        <a:lt1>
          <a:srgbClr val="FFFFFF"/>
        </a:lt1>
        <a:dk2>
          <a:srgbClr val="530901"/>
        </a:dk2>
        <a:lt2>
          <a:srgbClr val="FFFFFF"/>
        </a:lt2>
        <a:accent1>
          <a:srgbClr val="FF3300"/>
        </a:accent1>
        <a:accent2>
          <a:srgbClr val="CC6600"/>
        </a:accent2>
        <a:accent3>
          <a:srgbClr val="B3AAAA"/>
        </a:accent3>
        <a:accent4>
          <a:srgbClr val="DADADA"/>
        </a:accent4>
        <a:accent5>
          <a:srgbClr val="FFADAA"/>
        </a:accent5>
        <a:accent6>
          <a:srgbClr val="B95C00"/>
        </a:accent6>
        <a:hlink>
          <a:srgbClr val="FF9900"/>
        </a:hlink>
        <a:folHlink>
          <a:srgbClr val="99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8">
        <a:dk1>
          <a:srgbClr val="666699"/>
        </a:dk1>
        <a:lt1>
          <a:srgbClr val="FFFFFF"/>
        </a:lt1>
        <a:dk2>
          <a:srgbClr val="4C004C"/>
        </a:dk2>
        <a:lt2>
          <a:srgbClr val="FFFFFF"/>
        </a:lt2>
        <a:accent1>
          <a:srgbClr val="0099CC"/>
        </a:accent1>
        <a:accent2>
          <a:srgbClr val="993366"/>
        </a:accent2>
        <a:accent3>
          <a:srgbClr val="B2AAB2"/>
        </a:accent3>
        <a:accent4>
          <a:srgbClr val="DADADA"/>
        </a:accent4>
        <a:accent5>
          <a:srgbClr val="AACAE2"/>
        </a:accent5>
        <a:accent6>
          <a:srgbClr val="8A2D5C"/>
        </a:accent6>
        <a:hlink>
          <a:srgbClr val="99CC00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9">
        <a:dk1>
          <a:srgbClr val="565682"/>
        </a:dk1>
        <a:lt1>
          <a:srgbClr val="FFFFFF"/>
        </a:lt1>
        <a:dk2>
          <a:srgbClr val="1E1551"/>
        </a:dk2>
        <a:lt2>
          <a:srgbClr val="CCFFFF"/>
        </a:lt2>
        <a:accent1>
          <a:srgbClr val="33CCCC"/>
        </a:accent1>
        <a:accent2>
          <a:srgbClr val="009999"/>
        </a:accent2>
        <a:accent3>
          <a:srgbClr val="ABAAB3"/>
        </a:accent3>
        <a:accent4>
          <a:srgbClr val="DADADA"/>
        </a:accent4>
        <a:accent5>
          <a:srgbClr val="ADE2E2"/>
        </a:accent5>
        <a:accent6>
          <a:srgbClr val="008A8A"/>
        </a:accent6>
        <a:hlink>
          <a:srgbClr val="FF9900"/>
        </a:hlink>
        <a:folHlink>
          <a:srgbClr val="00598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10">
        <a:dk1>
          <a:srgbClr val="CCCC99"/>
        </a:dk1>
        <a:lt1>
          <a:srgbClr val="FFFFFF"/>
        </a:lt1>
        <a:dk2>
          <a:srgbClr val="2E5D5C"/>
        </a:dk2>
        <a:lt2>
          <a:srgbClr val="FFFFFF"/>
        </a:lt2>
        <a:accent1>
          <a:srgbClr val="0099CC"/>
        </a:accent1>
        <a:accent2>
          <a:srgbClr val="D6E0E0"/>
        </a:accent2>
        <a:accent3>
          <a:srgbClr val="ADB6B5"/>
        </a:accent3>
        <a:accent4>
          <a:srgbClr val="DADADA"/>
        </a:accent4>
        <a:accent5>
          <a:srgbClr val="AACAE2"/>
        </a:accent5>
        <a:accent6>
          <a:srgbClr val="C2CBCB"/>
        </a:accent6>
        <a:hlink>
          <a:srgbClr val="CCCC99"/>
        </a:hlink>
        <a:folHlink>
          <a:srgbClr val="428A8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Studio</Template>
  <TotalTime>0</TotalTime>
  <Words>196</Words>
  <Application>Microsoft Office PowerPoint</Application>
  <PresentationFormat>Bildschirmpräsentation (4:3)</PresentationFormat>
  <Paragraphs>37</Paragraphs>
  <Slides>2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9" baseType="lpstr">
      <vt:lpstr>Arial</vt:lpstr>
      <vt:lpstr>Arial Black</vt:lpstr>
      <vt:lpstr>Calibri</vt:lpstr>
      <vt:lpstr>Times New Roman</vt:lpstr>
      <vt:lpstr>Verdana</vt:lpstr>
      <vt:lpstr>Wingdings</vt:lpstr>
      <vt:lpstr>Studio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icki_lisboa36</dc:creator>
  <cp:lastModifiedBy>Iris Ruebsam</cp:lastModifiedBy>
  <cp:revision>180</cp:revision>
  <cp:lastPrinted>2021-10-25T14:53:27Z</cp:lastPrinted>
  <dcterms:created xsi:type="dcterms:W3CDTF">1601-01-01T00:00:00Z</dcterms:created>
  <dcterms:modified xsi:type="dcterms:W3CDTF">2022-10-10T08:00:31Z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